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3" r:id="rId3"/>
    <p:sldId id="283" r:id="rId4"/>
    <p:sldId id="284" r:id="rId5"/>
    <p:sldId id="290" r:id="rId6"/>
    <p:sldId id="291" r:id="rId7"/>
    <p:sldId id="286" r:id="rId8"/>
    <p:sldId id="287" r:id="rId9"/>
    <p:sldId id="288" r:id="rId10"/>
    <p:sldId id="272" r:id="rId11"/>
    <p:sldId id="289" r:id="rId12"/>
    <p:sldId id="292" r:id="rId13"/>
    <p:sldId id="293" r:id="rId14"/>
    <p:sldId id="294" r:id="rId15"/>
    <p:sldId id="295" r:id="rId16"/>
    <p:sldId id="296" r:id="rId17"/>
    <p:sldId id="274" r:id="rId18"/>
    <p:sldId id="297" r:id="rId19"/>
    <p:sldId id="301" r:id="rId20"/>
    <p:sldId id="299" r:id="rId21"/>
    <p:sldId id="282" r:id="rId22"/>
    <p:sldId id="300" r:id="rId23"/>
    <p:sldId id="302" r:id="rId24"/>
  </p:sldIdLst>
  <p:sldSz cx="9144000" cy="6858000" type="screen4x3"/>
  <p:notesSz cx="6858000" cy="9144000"/>
  <p:custDataLst>
    <p:tags r:id="rId2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118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0F2EA4-9288-4663-9750-6B92784F437F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7A801-757D-4D39-9B29-AE593B44175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7A801-757D-4D39-9B29-AE593B441753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827584" y="548680"/>
            <a:ext cx="7848872" cy="58326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item_4884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6136" y="188640"/>
            <a:ext cx="3178324" cy="2167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683568" y="476672"/>
            <a:ext cx="8064896" cy="59046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52596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12375609571200265874pitr_Rocket_icon.svg.h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19079782">
            <a:off x="251520" y="4701520"/>
            <a:ext cx="1872208" cy="1900864"/>
          </a:xfrm>
          <a:prstGeom prst="rect">
            <a:avLst/>
          </a:prstGeom>
        </p:spPr>
      </p:pic>
      <p:sp>
        <p:nvSpPr>
          <p:cNvPr id="9" name="4-конечная звезда 8"/>
          <p:cNvSpPr/>
          <p:nvPr userDrawn="1"/>
        </p:nvSpPr>
        <p:spPr>
          <a:xfrm>
            <a:off x="467544" y="2564904"/>
            <a:ext cx="648072" cy="936104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 userDrawn="1"/>
        </p:nvSpPr>
        <p:spPr>
          <a:xfrm>
            <a:off x="179512" y="1340768"/>
            <a:ext cx="648072" cy="936104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 userDrawn="1"/>
        </p:nvSpPr>
        <p:spPr>
          <a:xfrm>
            <a:off x="179512" y="3717032"/>
            <a:ext cx="648072" cy="936104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4-конечная звезда 11"/>
          <p:cNvSpPr/>
          <p:nvPr userDrawn="1"/>
        </p:nvSpPr>
        <p:spPr>
          <a:xfrm>
            <a:off x="2771800" y="5301208"/>
            <a:ext cx="648072" cy="936104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4-конечная звезда 12"/>
          <p:cNvSpPr/>
          <p:nvPr userDrawn="1"/>
        </p:nvSpPr>
        <p:spPr>
          <a:xfrm>
            <a:off x="2123728" y="5733256"/>
            <a:ext cx="648072" cy="936104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4-конечная звезда 13"/>
          <p:cNvSpPr/>
          <p:nvPr userDrawn="1"/>
        </p:nvSpPr>
        <p:spPr>
          <a:xfrm>
            <a:off x="611560" y="476672"/>
            <a:ext cx="648072" cy="936104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74560-69EA-46C1-A3A7-AD0E8A039387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www.spacetelescope.org/static/archives/images/wallpaper2/heic0603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052736"/>
            <a:ext cx="4194928" cy="5040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http://static.tuttogratis.it/community/gallery/520X0/4809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708920"/>
            <a:ext cx="1872208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907704" y="1412776"/>
            <a:ext cx="2520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КОСМОС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99792" y="548680"/>
            <a:ext cx="3456384" cy="12241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dirty="0" smtClean="0">
                <a:latin typeface="Georgia" pitchFamily="18" charset="0"/>
              </a:rPr>
              <a:t>Солнце</a:t>
            </a:r>
            <a:endParaRPr lang="ru-RU" sz="3600" dirty="0">
              <a:latin typeface="Georgia" pitchFamily="18" charset="0"/>
            </a:endParaRPr>
          </a:p>
        </p:txBody>
      </p:sp>
      <p:pic>
        <p:nvPicPr>
          <p:cNvPr id="4" name="Picture 5" descr="http://h6.img.mediacache.rugion.ru/_i/forum/files/88/85/80/8885809_2s308_130824173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340768"/>
            <a:ext cx="4582493" cy="4581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МАРС</a:t>
            </a:r>
            <a:endParaRPr lang="ru-RU" b="1" dirty="0"/>
          </a:p>
        </p:txBody>
      </p:sp>
      <p:pic>
        <p:nvPicPr>
          <p:cNvPr id="7170" name="Picture 2" descr="C:\Марс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700808"/>
            <a:ext cx="5664629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ЮПИТЕР</a:t>
            </a:r>
            <a:endParaRPr lang="ru-RU" b="1" dirty="0"/>
          </a:p>
        </p:txBody>
      </p:sp>
      <p:pic>
        <p:nvPicPr>
          <p:cNvPr id="8194" name="Picture 2" descr="C:\Юпитер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340768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САТУРН</a:t>
            </a:r>
            <a:endParaRPr lang="ru-RU" b="1" dirty="0"/>
          </a:p>
        </p:txBody>
      </p:sp>
      <p:pic>
        <p:nvPicPr>
          <p:cNvPr id="9218" name="Picture 2" descr="C:\Сатур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4886" y="1628775"/>
            <a:ext cx="6272741" cy="35284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УРАН</a:t>
            </a:r>
            <a:endParaRPr lang="ru-RU" b="1" dirty="0"/>
          </a:p>
        </p:txBody>
      </p:sp>
      <p:pic>
        <p:nvPicPr>
          <p:cNvPr id="10242" name="Picture 2" descr="C:\Ура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628775"/>
            <a:ext cx="6266345" cy="3524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НЕПТУН</a:t>
            </a:r>
            <a:endParaRPr lang="ru-RU" b="1" dirty="0"/>
          </a:p>
        </p:txBody>
      </p:sp>
      <p:pic>
        <p:nvPicPr>
          <p:cNvPr id="11266" name="Picture 2" descr="C:\Непту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844824"/>
            <a:ext cx="3967336" cy="3967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ПЛУТОН</a:t>
            </a:r>
            <a:endParaRPr lang="ru-RU" b="1" dirty="0"/>
          </a:p>
        </p:txBody>
      </p:sp>
      <p:pic>
        <p:nvPicPr>
          <p:cNvPr id="12290" name="Picture 2" descr="C:\Плуто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484784"/>
            <a:ext cx="452596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620689"/>
            <a:ext cx="8064896" cy="864095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СОЛНЕЧНАЯ СИСТЕМА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5" name="Picture 2" descr="http://wiki.iteach.ru/images/7/7f/%D0%9A%D0%BE%D1%81%D0%BC%D0%BE%D1%81_%D0%9F._%D0%98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700808"/>
            <a:ext cx="6192688" cy="425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Юлия\Desktop\Ребус комета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700808"/>
            <a:ext cx="5340593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КОМЕТА</a:t>
            </a:r>
            <a:endParaRPr lang="ru-RU" b="1" dirty="0"/>
          </a:p>
        </p:txBody>
      </p:sp>
      <p:pic>
        <p:nvPicPr>
          <p:cNvPr id="1026" name="Picture 2" descr="C:\Users\Юлия\Desktop\Комета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412776"/>
            <a:ext cx="532549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620689"/>
            <a:ext cx="3744416" cy="3672407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sz="3600" dirty="0" smtClean="0">
                <a:solidFill>
                  <a:srgbClr val="FF0000"/>
                </a:solidFill>
                <a:latin typeface="Georgia" pitchFamily="18" charset="0"/>
              </a:rPr>
              <a:t>12 апреля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Georgia" pitchFamily="18" charset="0"/>
              </a:rPr>
              <a:t>1961 года</a:t>
            </a:r>
            <a:r>
              <a:rPr lang="ru-RU" dirty="0" smtClean="0">
                <a:latin typeface="Georgia" pitchFamily="18" charset="0"/>
              </a:rPr>
              <a:t> </a:t>
            </a:r>
          </a:p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советский космонавт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Georgia" pitchFamily="18" charset="0"/>
              </a:rPr>
              <a:t>Юрий Алексеевич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Georgia" pitchFamily="18" charset="0"/>
              </a:rPr>
              <a:t>Гагарин </a:t>
            </a:r>
          </a:p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впервые в мире совершил</a:t>
            </a:r>
          </a:p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полет в космос.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4" name="Рисунок 3" descr="http://isicad.ru/uploads/img/7955_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572000" y="908720"/>
            <a:ext cx="3744416" cy="5040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Юлия\Desktop\Что лишне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980728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63688" y="908720"/>
          <a:ext cx="6624736" cy="4626864"/>
        </p:xfrm>
        <a:graphic>
          <a:graphicData uri="http://schemas.openxmlformats.org/drawingml/2006/table">
            <a:tbl>
              <a:tblPr/>
              <a:tblGrid>
                <a:gridCol w="2313682"/>
                <a:gridCol w="2025650"/>
                <a:gridCol w="2285404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414" name="Рисунок 1" descr="Планета Земл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052736"/>
            <a:ext cx="1828800" cy="1866900"/>
          </a:xfrm>
          <a:prstGeom prst="rect">
            <a:avLst/>
          </a:prstGeom>
          <a:noFill/>
        </p:spPr>
      </p:pic>
      <p:pic>
        <p:nvPicPr>
          <p:cNvPr id="17413" name="Рисунок 2" descr="Дере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412776"/>
            <a:ext cx="1314450" cy="1562100"/>
          </a:xfrm>
          <a:prstGeom prst="rect">
            <a:avLst/>
          </a:prstGeom>
          <a:noFill/>
        </p:spPr>
      </p:pic>
      <p:pic>
        <p:nvPicPr>
          <p:cNvPr id="17412" name="Рисунок 6" descr="Птицы на ветк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340768"/>
            <a:ext cx="1884394" cy="1512168"/>
          </a:xfrm>
          <a:prstGeom prst="rect">
            <a:avLst/>
          </a:prstGeom>
          <a:noFill/>
        </p:spPr>
      </p:pic>
      <p:pic>
        <p:nvPicPr>
          <p:cNvPr id="17411" name="Рисунок 3" descr="Ландыш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3501008"/>
            <a:ext cx="1952625" cy="1819275"/>
          </a:xfrm>
          <a:prstGeom prst="rect">
            <a:avLst/>
          </a:prstGeom>
          <a:noFill/>
        </p:spPr>
      </p:pic>
      <p:pic>
        <p:nvPicPr>
          <p:cNvPr id="17410" name="Рисунок 4" descr="Стрекоз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3717032"/>
            <a:ext cx="1647825" cy="1428750"/>
          </a:xfrm>
          <a:prstGeom prst="rect">
            <a:avLst/>
          </a:prstGeom>
          <a:noFill/>
        </p:spPr>
      </p:pic>
      <p:pic>
        <p:nvPicPr>
          <p:cNvPr id="17409" name="Рисунок 5" descr="Сохраним планету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3501008"/>
            <a:ext cx="2048030" cy="151216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Юлия\Desktop\Семья инопланетя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564904"/>
            <a:ext cx="3312368" cy="3324789"/>
          </a:xfrm>
          <a:prstGeom prst="rect">
            <a:avLst/>
          </a:prstGeom>
          <a:noFill/>
        </p:spPr>
      </p:pic>
      <p:pic>
        <p:nvPicPr>
          <p:cNvPr id="5" name="Picture 2" descr="C:\Users\Юлия\Desktop\Инопланетяни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844824"/>
            <a:ext cx="1903711" cy="3384376"/>
          </a:xfrm>
          <a:prstGeom prst="rect">
            <a:avLst/>
          </a:prstGeom>
          <a:noFill/>
        </p:spPr>
      </p:pic>
      <p:pic>
        <p:nvPicPr>
          <p:cNvPr id="15362" name="Picture 2" descr="C:\Веселый смайл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836712"/>
            <a:ext cx="1560984" cy="1560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/>
              <a:t>ИТОГ ЗАНЯТИЯ</a:t>
            </a:r>
            <a:endParaRPr lang="ru-RU" b="1" dirty="0"/>
          </a:p>
        </p:txBody>
      </p:sp>
      <p:pic>
        <p:nvPicPr>
          <p:cNvPr id="1026" name="Picture 2" descr="E:\Планет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052736"/>
            <a:ext cx="6912768" cy="4779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Юлия\Desktop\Помех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4829" y="692696"/>
            <a:ext cx="6240694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SOS!	SOS!		SOS!</a:t>
            </a:r>
            <a:endParaRPr lang="ru-RU" dirty="0"/>
          </a:p>
        </p:txBody>
      </p:sp>
      <p:pic>
        <p:nvPicPr>
          <p:cNvPr id="2050" name="Picture 2" descr="C:\Users\Юлия\Desktop\Инопланетяни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196752"/>
            <a:ext cx="2448272" cy="4352484"/>
          </a:xfrm>
          <a:prstGeom prst="rect">
            <a:avLst/>
          </a:prstGeom>
          <a:noFill/>
        </p:spPr>
      </p:pic>
      <p:pic>
        <p:nvPicPr>
          <p:cNvPr id="5" name="Picture 2" descr="C:\Плут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1" y="1412777"/>
            <a:ext cx="3456384" cy="345638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flipH="1">
            <a:off x="6804248" y="3068960"/>
            <a:ext cx="648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9</a:t>
            </a:r>
            <a:endParaRPr lang="ru-RU" sz="24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	</a:t>
            </a:r>
            <a:r>
              <a:rPr lang="en-US" dirty="0" smtClean="0"/>
              <a:t>SOS!	SOS!	SOS!</a:t>
            </a:r>
            <a:endParaRPr lang="ru-RU" dirty="0"/>
          </a:p>
        </p:txBody>
      </p:sp>
      <p:pic>
        <p:nvPicPr>
          <p:cNvPr id="3074" name="Picture 2" descr="C:\Авар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84784"/>
            <a:ext cx="5371387" cy="3600425"/>
          </a:xfrm>
          <a:prstGeom prst="rect">
            <a:avLst/>
          </a:prstGeom>
          <a:noFill/>
        </p:spPr>
      </p:pic>
      <p:pic>
        <p:nvPicPr>
          <p:cNvPr id="3076" name="Picture 4" descr="C:\Грустный смайл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365104"/>
            <a:ext cx="1800200" cy="18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Юлия\Desktop\Семья инопланетя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620688"/>
            <a:ext cx="4752528" cy="4770350"/>
          </a:xfrm>
          <a:prstGeom prst="rect">
            <a:avLst/>
          </a:prstGeom>
          <a:noFill/>
        </p:spPr>
      </p:pic>
      <p:pic>
        <p:nvPicPr>
          <p:cNvPr id="5" name="Picture 4" descr="C:\Грустный смайл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268760"/>
            <a:ext cx="1800200" cy="18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/>
              <a:t>	ЗЕМЛЯ</a:t>
            </a:r>
            <a:endParaRPr lang="ru-RU" b="1" dirty="0"/>
          </a:p>
        </p:txBody>
      </p:sp>
      <p:pic>
        <p:nvPicPr>
          <p:cNvPr id="6" name="Picture 5" descr="http://mywidescreenwallpapers.com/wallpapers/various_10/earth_and_the_moon_widescreen_wallpaper_44432.jpg"/>
          <p:cNvPicPr>
            <a:picLocks noChangeAspect="1" noChangeArrowheads="1"/>
          </p:cNvPicPr>
          <p:nvPr/>
        </p:nvPicPr>
        <p:blipFill>
          <a:blip r:embed="rId2" cstate="print"/>
          <a:srcRect l="23688" r="20161"/>
          <a:stretch>
            <a:fillRect/>
          </a:stretch>
        </p:blipFill>
        <p:spPr bwMode="auto">
          <a:xfrm>
            <a:off x="3779912" y="1124744"/>
            <a:ext cx="4608512" cy="513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ВЕНЕРА</a:t>
            </a:r>
            <a:endParaRPr lang="ru-RU" b="1" dirty="0"/>
          </a:p>
        </p:txBody>
      </p:sp>
      <p:pic>
        <p:nvPicPr>
          <p:cNvPr id="5122" name="Picture 2" descr="C:\Венер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9004" y="1628775"/>
            <a:ext cx="441109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МЕРКУРИЙ</a:t>
            </a:r>
            <a:endParaRPr lang="ru-RU" b="1" dirty="0"/>
          </a:p>
        </p:txBody>
      </p:sp>
      <p:pic>
        <p:nvPicPr>
          <p:cNvPr id="6146" name="Picture 2" descr="C:\Меркури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3363" y="1628775"/>
            <a:ext cx="6451957" cy="40324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1f4d1494e64ce8ea5183f35808e5c6375cc57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37</Words>
  <Application>Microsoft Office PowerPoint</Application>
  <PresentationFormat>Экран (4:3)</PresentationFormat>
  <Paragraphs>45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SOS! SOS!  SOS!</vt:lpstr>
      <vt:lpstr> SOS! SOS! SOS!</vt:lpstr>
      <vt:lpstr>Слайд 6</vt:lpstr>
      <vt:lpstr> ЗЕМЛЯ</vt:lpstr>
      <vt:lpstr>ВЕНЕРА</vt:lpstr>
      <vt:lpstr>МЕРКУРИЙ</vt:lpstr>
      <vt:lpstr>Слайд 10</vt:lpstr>
      <vt:lpstr>МАРС</vt:lpstr>
      <vt:lpstr>ЮПИТЕР</vt:lpstr>
      <vt:lpstr>САТУРН</vt:lpstr>
      <vt:lpstr>УРАН</vt:lpstr>
      <vt:lpstr>НЕПТУН</vt:lpstr>
      <vt:lpstr>ПЛУТОН</vt:lpstr>
      <vt:lpstr>Слайд 17</vt:lpstr>
      <vt:lpstr>Слайд 18</vt:lpstr>
      <vt:lpstr>КОМЕТА</vt:lpstr>
      <vt:lpstr>Слайд 20</vt:lpstr>
      <vt:lpstr>Слайд 21</vt:lpstr>
      <vt:lpstr>Слайд 22</vt:lpstr>
      <vt:lpstr>ИТОГ ЗАНЯТИЯ</vt:lpstr>
    </vt:vector>
  </TitlesOfParts>
  <Company>WolfishLair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Белозёрова</dc:creator>
  <cp:lastModifiedBy>МБДОУ28</cp:lastModifiedBy>
  <cp:revision>56</cp:revision>
  <dcterms:created xsi:type="dcterms:W3CDTF">2013-02-26T18:13:19Z</dcterms:created>
  <dcterms:modified xsi:type="dcterms:W3CDTF">2020-04-06T22:37:38Z</dcterms:modified>
</cp:coreProperties>
</file>