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7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6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8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8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3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1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CED6-9204-4F2C-8B4E-3B2CD4E40C59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7AB9-6AA3-4C40-A05F-E03DDDFF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0614" y="1661376"/>
            <a:ext cx="9620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«Использование игровых технологий в речевом развитии детей дошкольного возраста» 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18242" y="4767519"/>
            <a:ext cx="2949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Составили воспитатели:</a:t>
            </a:r>
          </a:p>
          <a:p>
            <a:pPr algn="ctr"/>
            <a:r>
              <a:rPr lang="ru-RU" b="1" dirty="0" smtClean="0"/>
              <a:t>Мартыненко Н. С</a:t>
            </a:r>
          </a:p>
          <a:p>
            <a:pPr algn="ctr"/>
            <a:r>
              <a:rPr lang="ru-RU" b="1" dirty="0" smtClean="0"/>
              <a:t>Соловьева В. </a:t>
            </a:r>
            <a:r>
              <a:rPr lang="ru-RU" b="1" smtClean="0"/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10111" y="6161502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Кемерово 2023г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34862" y="302680"/>
            <a:ext cx="776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 №91«Детский сад»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00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612" y="523105"/>
            <a:ext cx="10972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«Развитие речи детей раннего возраста по средствам дидактических материалов игр на липучках»</a:t>
            </a:r>
          </a:p>
          <a:p>
            <a:endParaRPr lang="ru-RU" sz="2000" b="1" dirty="0" smtClean="0"/>
          </a:p>
          <a:p>
            <a:r>
              <a:rPr lang="ru-RU" sz="2400" b="1" dirty="0" smtClean="0"/>
              <a:t>Актуальность:</a:t>
            </a:r>
            <a:r>
              <a:rPr lang="ru-RU" sz="2000" b="1" dirty="0" smtClean="0"/>
              <a:t> игры на липучках помогают работать над развитием всех сторон речи, начиная от закрепления правильного звукопроизношения и заканчивая работой по формированию связной речи. Упражнения, предлагаемые детям, помогают не только устранять речевые нарушения, но и способствуют формированию внимания, памяти, повышают работоспособность, активизируют мыслительные операции.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612" y="3591652"/>
            <a:ext cx="1097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работе используется наглядность в виде ярких и интересных ламинированных картинок – основ с силуэтами и контурами рисунками, и картинок на липучках, позволяющих благотворно влиять на эмоциональное состояние детей, поддерживать интерес к занятиям, формировать произвольное внимание при работе с предлагаемым материалом. Данное пособие предназначено для разных возрастных категорий. В нашем случае для детей раннего возраста.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751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6344" y="719456"/>
            <a:ext cx="10599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Актуальность этих развивающих игр заключается в том, что, работая с детьми, очень трудно бывает заинтересовать и удержать их внимание, пробудить интерес к содержанию занятия и процессу обучения в целом. Использование данного игрового пособия облегчает усвоение учебного материала детьми и повышает эффективность работы. Многофункциональность пособия выражается в разнообразии дидактического материала, которое можно использовать в соответствии с поставленной целью. Картинки из одной игры можно отлеплять и использовать их в других играх. Благодаря использованию игр на липучках, процесс обучения проходит в доступной и привлекательной среде для детей.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415" y="3593347"/>
            <a:ext cx="649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Нами подобранна серия развивающих игр на липучках: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283" y="4279923"/>
            <a:ext cx="303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«Собери цветы по цвету»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73320" y="4284259"/>
            <a:ext cx="40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«Альбомы с различными играми»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5645" y="4279923"/>
            <a:ext cx="3321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 Геометрические фигурки»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423" y="4549394"/>
            <a:ext cx="1704841" cy="2273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75" y="4756640"/>
            <a:ext cx="2422887" cy="1817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03" y="4756640"/>
            <a:ext cx="2652355" cy="19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070" y="716649"/>
            <a:ext cx="2421464" cy="3228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5" y="425683"/>
            <a:ext cx="3365991" cy="2524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1" y="3721994"/>
            <a:ext cx="3545983" cy="2659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057" y="11491"/>
            <a:ext cx="2640404" cy="3520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469" y="3950594"/>
            <a:ext cx="3636135" cy="27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155" y="335846"/>
            <a:ext cx="109599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Преимущества игр на липучках: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первое и самое главное – детям это нравится. (Малыши могут часами с увлечением прилеплять и снова отлеплять яркие картинки. Процесс приклеивания завораживает, а интерес – в разы повышает результативность);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наглядность, реалистичность, красочность – помогает привлекать внимание и удерживать его на протяжении всего занятия;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игра вовлекает и ребёнка, и взрослого, побуждает их взаимодействовать, совместно творить;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незаметно для маленького ученика происходит развитие моторики, </a:t>
            </a:r>
            <a:r>
              <a:rPr lang="ru-RU" sz="2000" b="1" dirty="0" err="1" smtClean="0"/>
              <a:t>сенсорики</a:t>
            </a:r>
            <a:r>
              <a:rPr lang="ru-RU" sz="2000" b="1" dirty="0" smtClean="0"/>
              <a:t>, речи, звуковой культуры, фонетики, развитие сенсорных эталонов и речи, математические представления и ознакомление с окружающим миром, развитие познавательных процессов и эмоциональной сферы;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-простота и доступность игр.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4877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8" y="412124"/>
            <a:ext cx="3685503" cy="2764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4" y="354172"/>
            <a:ext cx="3434367" cy="2575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3" y="3520763"/>
            <a:ext cx="3700528" cy="2775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5" y="3520763"/>
            <a:ext cx="3661893" cy="2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52" y="183524"/>
            <a:ext cx="3947482" cy="2960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3428999"/>
            <a:ext cx="3687651" cy="2765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3803561" cy="2852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221" y="284864"/>
            <a:ext cx="3822523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248" y="612843"/>
            <a:ext cx="6928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«Без игры нет и не может быть полноценного умственного развития.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Игра-это огромное светлое окно, через которое в духовный мир ребёнка вливается живительный поток представлений, понятий окружающего мира».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«Игра – это искра, зажигающая огонек пытливости и любознательности».</a:t>
            </a:r>
          </a:p>
          <a:p>
            <a:r>
              <a:rPr lang="ru-RU" sz="2400" b="1" dirty="0" smtClean="0"/>
              <a:t>                                                               </a:t>
            </a:r>
          </a:p>
          <a:p>
            <a:r>
              <a:rPr lang="ru-RU" sz="2400" b="1" dirty="0" smtClean="0"/>
              <a:t>«В игре ребенок живет, и следы этой жизни глубже остаются в нем, чем следы действительно жизни».</a:t>
            </a:r>
          </a:p>
          <a:p>
            <a:pPr algn="r"/>
            <a:r>
              <a:rPr lang="ru-RU" sz="2400" b="1" dirty="0" err="1" smtClean="0"/>
              <a:t>В.А.Сухомлинский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26" y="296214"/>
            <a:ext cx="3578429" cy="53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1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1166" y="436533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ЦЕЛЬ ИГРОВОЙ ТЕХНОЛОГИИ</a:t>
            </a:r>
          </a:p>
          <a:p>
            <a:r>
              <a:rPr lang="ru-RU" sz="2400" b="1" dirty="0" smtClean="0"/>
              <a:t>– 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777" y="307987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Задачи:</a:t>
            </a:r>
          </a:p>
          <a:p>
            <a:r>
              <a:rPr lang="ru-RU" sz="2400" b="1" dirty="0" smtClean="0"/>
              <a:t>достигнуть высокого уровня мотивации, осознанной потребности в усвоении знаний и умений за счет собственной активности ребенка.</a:t>
            </a:r>
          </a:p>
          <a:p>
            <a:r>
              <a:rPr lang="ru-RU" sz="2400" b="1" dirty="0" smtClean="0"/>
              <a:t>подобрать средства, активизирующие деятельность детей и повышающие ее результативность.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2540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9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8478" y="282193"/>
            <a:ext cx="765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ОСНОВЫ РЕАЛИЗАЦИИ ИГРОВОЙ ТЕХНОЛОГИИ: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265" y="1672228"/>
            <a:ext cx="3185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цель ставится в форме игровой задачи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6573" y="2613468"/>
            <a:ext cx="2837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Образовательная деятельность подчиняется правилам игры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44860" y="3536798"/>
            <a:ext cx="3078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Успешное выполнение дидактического задания связывается с игровым результатом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22911" y="4502720"/>
            <a:ext cx="2747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Учебный материал используется в качестве её средства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4046" y="47373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Игровой материал должен активизировать образовательный процесс и повышать эффективность освоения учебного материала.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46" y="1701962"/>
            <a:ext cx="605306" cy="14679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18" y="1161764"/>
            <a:ext cx="558861" cy="1040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91" y="858337"/>
            <a:ext cx="408467" cy="82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57" y="1681368"/>
            <a:ext cx="580185" cy="20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1076" y="401272"/>
            <a:ext cx="7894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ИГРОВЫЕ ТЕХНОЛОГИИ   В РЕЧЕВОМ РАЗВИТИИ: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8462" y="1210691"/>
            <a:ext cx="8389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дидактические игры,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театрализованные игры, пальчиковые игры,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игровые приемы при рассказывании и заучивании стихотворений,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игровые приемы при развитии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звуковой культуры речи (ЗКР).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6699" y="4046440"/>
            <a:ext cx="750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000" b="1" dirty="0" smtClean="0"/>
              <a:t> создание максимально благоприятных  условий для речевого развития детей посредством игровых технологий.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" y="1284614"/>
            <a:ext cx="365792" cy="347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" y="1926471"/>
            <a:ext cx="365792" cy="347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2" y="2444257"/>
            <a:ext cx="381667" cy="347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79" y="3059810"/>
            <a:ext cx="365792" cy="347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7" y="3698938"/>
            <a:ext cx="365792" cy="3475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7554" y="5109722"/>
            <a:ext cx="108568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Между игрой и речью существует двусторонняя связь. С одной стороны, речь развивается и активизируется в игре, с другой сама игра развивается под влиянием развития речи. Ребенок словом обозначает свои действия, этим самым осмысливает их, словом он пользуется и чтобы дополнить действия, выразить свои мысли и чувства.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164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08924" y="240573"/>
            <a:ext cx="332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ДИДАКТИЧЕСКИЕ ИГРЫ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4931" y="1987862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Виды дидактических игр: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8130" y="275734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игры с наглядным материалом,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словесные игры,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игры с предметами,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настольно-печатные игры,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специальные лексические упражнения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39" y="3994335"/>
            <a:ext cx="365792" cy="347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8" y="3399587"/>
            <a:ext cx="365792" cy="347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8" y="2804839"/>
            <a:ext cx="365792" cy="347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8" y="4589083"/>
            <a:ext cx="365792" cy="347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8" y="5272160"/>
            <a:ext cx="365792" cy="3475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07173" y="4405796"/>
            <a:ext cx="447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образовательные структурные элементы дидактической игры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45153" y="3417811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Правила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04492" y="3417811"/>
            <a:ext cx="203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Игровые действия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38830" y="2105326"/>
            <a:ext cx="460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Образовательные и воспитательные задачи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629" y="2622917"/>
            <a:ext cx="260041" cy="5455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70" y="2622917"/>
            <a:ext cx="253422" cy="615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523" y="3168474"/>
            <a:ext cx="408467" cy="97543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89303" y="618256"/>
            <a:ext cx="98882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Большую роль в становлении речи детей имеют и дидактические игры. При помощи дидактических игр развивается речь, пополняется и активизируется словарь, формируется правильное звукопроизношение, развивается связная речь, умение правильно выражать свои мысли.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772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360608"/>
            <a:ext cx="3620945" cy="2724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55" y="3609303"/>
            <a:ext cx="3620945" cy="2724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7917"/>
            <a:ext cx="3801249" cy="28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3" y="3537298"/>
            <a:ext cx="3813111" cy="28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53" y="-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131" y="1587732"/>
            <a:ext cx="383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ТЕАТРАЛИЗОВАННЫЕ ИГРЫ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7225" y="2186291"/>
            <a:ext cx="2811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ежиссерские игры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6846" y="2649612"/>
            <a:ext cx="325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гры — драматизации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1840" y="295070"/>
            <a:ext cx="104100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Игры можно классифицировать по разному, однако все они имеют одну общую черту: они по своей сути являются развивающими, т. к. абсолютно любая игра развивает психические процессы — познавательные, эмоциональные, коммуникативные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" y="2790718"/>
            <a:ext cx="1906073" cy="2541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17" y="4149740"/>
            <a:ext cx="1918040" cy="2557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50" y="3196018"/>
            <a:ext cx="1863484" cy="24825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4" y="3992032"/>
            <a:ext cx="1987622" cy="26479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85" y="2858121"/>
            <a:ext cx="2117117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9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8044" y="475376"/>
            <a:ext cx="3529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ПАЛЬЧИКОВЫЕ ИГРЫ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2884" y="1473972"/>
            <a:ext cx="9607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Известный педагог Сухомлинский В.А. сказал </a:t>
            </a:r>
          </a:p>
          <a:p>
            <a:r>
              <a:rPr lang="ru-RU" sz="2400" b="1" dirty="0" smtClean="0"/>
              <a:t>«Истоки способностей и дарований детей – на кончиках их пальцев»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73" y="4456310"/>
            <a:ext cx="3043707" cy="2282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13" y="3058732"/>
            <a:ext cx="3056586" cy="2292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5" y="2243413"/>
            <a:ext cx="3275527" cy="2456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550017"/>
            <a:ext cx="2100867" cy="2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5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820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20</cp:revision>
  <dcterms:created xsi:type="dcterms:W3CDTF">2023-03-18T09:28:37Z</dcterms:created>
  <dcterms:modified xsi:type="dcterms:W3CDTF">2023-08-27T03:43:51Z</dcterms:modified>
</cp:coreProperties>
</file>