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80" r:id="rId3"/>
    <p:sldId id="260" r:id="rId4"/>
    <p:sldId id="262" r:id="rId5"/>
    <p:sldId id="270" r:id="rId6"/>
    <p:sldId id="271" r:id="rId7"/>
    <p:sldId id="279" r:id="rId8"/>
    <p:sldId id="272" r:id="rId9"/>
    <p:sldId id="274" r:id="rId10"/>
    <p:sldId id="276" r:id="rId11"/>
    <p:sldId id="281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610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0785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Музыка как средство формирования здорового образа жизни у детей младшего дошкольного возраста</a:t>
            </a:r>
            <a:r>
              <a:rPr lang="ru-RU" sz="2000" dirty="0" smtClean="0"/>
              <a:t>!!!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971800"/>
            <a:ext cx="7406640" cy="1447800"/>
          </a:xfrm>
        </p:spPr>
        <p:txBody>
          <a:bodyPr/>
          <a:lstStyle/>
          <a:p>
            <a:r>
              <a:rPr lang="ru-RU" dirty="0" smtClean="0"/>
              <a:t>МБДОУ </a:t>
            </a:r>
            <a:r>
              <a:rPr lang="ru-RU" dirty="0" smtClean="0"/>
              <a:t>43 г. Иркутск</a:t>
            </a:r>
          </a:p>
          <a:p>
            <a:r>
              <a:rPr lang="ru-RU" dirty="0" err="1" smtClean="0"/>
              <a:t>Скородумова</a:t>
            </a:r>
            <a:r>
              <a:rPr lang="ru-RU" dirty="0" smtClean="0"/>
              <a:t> Ольга Геннадьевна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\Desktop\фото лето дс 43\IMG_20210721_160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810000" cy="4267200"/>
          </a:xfrm>
          <a:prstGeom prst="rect">
            <a:avLst/>
          </a:prstGeom>
          <a:noFill/>
        </p:spPr>
      </p:pic>
      <p:pic>
        <p:nvPicPr>
          <p:cNvPr id="17411" name="Picture 3" descr="C:\Users\Админ\Desktop\фото лето дс 43\IMG_20210721_161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2672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Любимая гимнастика  для пальчиков </a:t>
            </a:r>
            <a:r>
              <a:rPr lang="ru-RU" dirty="0" smtClean="0"/>
              <a:t>Ежики под музыкальные мелодии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2648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Беседы о здоровье с элементами игровой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«В гостях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Неболейки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Учить приёмам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«Глазки, ушки и носы быть здоровыми должны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под музыкальную мелодию ушки нос и ручки…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Разучивание пальчиковых игр с приёмами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Пальчиковые игры: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«Носики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курносики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«Наши ушки»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«Смело глазками води….»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«Ежики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Мелодии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активнх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упражнений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.4.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Подвижные игры. Виды игр: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«Кот и мыши» Цель: Развивать ловкость, быстроту реакции у детей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«Гуси – лебеди» «Наседка и цыплята»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 кочки на кочку» Цель: развивать навыки прыжков в длину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По темам: «Одежда по сезонам» «Спорт» «Продукты питания» «Овощи и фрукты»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Работа с родителями.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83080"/>
          </a:xfrm>
        </p:spPr>
        <p:txBody>
          <a:bodyPr>
            <a:normAutofit/>
          </a:bodyPr>
          <a:lstStyle/>
          <a:p>
            <a:r>
              <a:rPr lang="ru-RU" dirty="0" smtClean="0"/>
              <a:t>Вот такие мы!!! </a:t>
            </a:r>
            <a:r>
              <a:rPr lang="ru-RU" dirty="0" smtClean="0"/>
              <a:t>Мы танцуем ага </a:t>
            </a:r>
            <a:r>
              <a:rPr lang="ru-RU" dirty="0" err="1" smtClean="0"/>
              <a:t>ага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19458" name="Picture 2" descr="C:\Users\Админ\Desktop\фото лето дс 43\IMG_20210812_17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7010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1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Проект посвящён актуальной проблеме - формированию у дошкольников навыков здорового образа жизни. Проблема укрепления и сохранения здоровья детей возникает у родителей с момента рождения ребенка. Приходя в детский сад, часть детей уже имеет ряд хронических заболеваний, а к школе абсолютно здоровыми можно считать около 10% детей. Поэтому, очень важным на сегодняшний день является формирование у детей дошкольного возраста мотивов, понятий, убеждений в необходимости сохранения своего здоровья и укрепления его с помощью приобщения к здоровому образу жизни.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 активная мы бегаем быстренько !!!</a:t>
            </a:r>
            <a:endParaRPr lang="ru-RU" dirty="0"/>
          </a:p>
        </p:txBody>
      </p:sp>
      <p:pic>
        <p:nvPicPr>
          <p:cNvPr id="3074" name="Picture 2" descr="C:\Users\Админ\Desktop\фото лето дс 43\IMG_20210609_090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886199" cy="5334000"/>
          </a:xfrm>
          <a:prstGeom prst="rect">
            <a:avLst/>
          </a:prstGeom>
          <a:noFill/>
        </p:spPr>
      </p:pic>
      <p:pic>
        <p:nvPicPr>
          <p:cNvPr id="3075" name="Picture 3" descr="C:\Users\Админ\Desktop\фото лето дс 43\IMG_20210609_092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3886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фото лето дс 43\IMG_20210609_09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505199" cy="6172200"/>
          </a:xfrm>
          <a:prstGeom prst="rect">
            <a:avLst/>
          </a:prstGeom>
          <a:noFill/>
        </p:spPr>
      </p:pic>
      <p:pic>
        <p:nvPicPr>
          <p:cNvPr id="4100" name="Picture 4" descr="C:\Users\Админ\Desktop\фото лето дс 43\IMG_20210609_092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"/>
            <a:ext cx="3048000" cy="5410200"/>
          </a:xfrm>
          <a:prstGeom prst="rect">
            <a:avLst/>
          </a:prstGeom>
          <a:noFill/>
        </p:spPr>
      </p:pic>
      <p:pic>
        <p:nvPicPr>
          <p:cNvPr id="4101" name="Picture 5" descr="C:\Users\Админ\Desktop\фото лето дс 43\IMG_20210609_092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"/>
            <a:ext cx="3124201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Музыкотерапия на улице!!!</a:t>
            </a:r>
            <a:endParaRPr lang="ru-RU" dirty="0"/>
          </a:p>
        </p:txBody>
      </p:sp>
      <p:pic>
        <p:nvPicPr>
          <p:cNvPr id="10242" name="Picture 2" descr="C:\Users\Админ\Desktop\фото лето дс 43\IMG_20210610_10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810000" cy="5105400"/>
          </a:xfrm>
          <a:prstGeom prst="rect">
            <a:avLst/>
          </a:prstGeom>
          <a:noFill/>
        </p:spPr>
      </p:pic>
      <p:pic>
        <p:nvPicPr>
          <p:cNvPr id="10243" name="Picture 3" descr="C:\Users\Админ\Desktop\фото лето дс 43\IMG_20210621_11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429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фото лето дс 43\IMG_20210629_110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381000"/>
            <a:ext cx="3276601" cy="5943600"/>
          </a:xfrm>
          <a:prstGeom prst="rect">
            <a:avLst/>
          </a:prstGeom>
          <a:noFill/>
        </p:spPr>
      </p:pic>
      <p:pic>
        <p:nvPicPr>
          <p:cNvPr id="12291" name="Picture 3" descr="C:\Users\Админ\Desktop\фото лето дс 43\IMG_20210624_161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599" y="381000"/>
            <a:ext cx="4343401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5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Здоровый образ жизни!!! Руки ноги закаляем и осанку укрепляем!!!</a:t>
            </a:r>
            <a:endParaRPr lang="ru-RU" dirty="0"/>
          </a:p>
        </p:txBody>
      </p:sp>
      <p:pic>
        <p:nvPicPr>
          <p:cNvPr id="2050" name="Picture 2" descr="C:\Users\Админ\Desktop\спортдети\IMG_20210621_11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6962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фото лето дс 43\IMG-16d70460826cba0d1db810eba15d6af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733800" cy="6019800"/>
          </a:xfrm>
          <a:prstGeom prst="rect">
            <a:avLst/>
          </a:prstGeom>
          <a:noFill/>
        </p:spPr>
      </p:pic>
      <p:pic>
        <p:nvPicPr>
          <p:cNvPr id="13315" name="Picture 3" descr="C:\Users\Админ\Desktop\фото лето дс 43\IMG-2862bde03b484dae082cb093e39a74d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426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фото лето дс 43\IMG-d7be48c3a93bd3ab7d6a06a4d258f21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3810000" cy="5867400"/>
          </a:xfrm>
          <a:prstGeom prst="rect">
            <a:avLst/>
          </a:prstGeom>
          <a:noFill/>
        </p:spPr>
      </p:pic>
      <p:pic>
        <p:nvPicPr>
          <p:cNvPr id="15363" name="Picture 3" descr="C:\Users\Админ\Desktop\фото лето дс 43\IMG-0ecb887ec7e0c33e9b36b6588c0b884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411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2815</TotalTime>
  <Words>147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Музыка как средство формирования здорового образа жизни у детей младшего дошкольного возраста!!!</vt:lpstr>
      <vt:lpstr>Проект посвящён актуальной проблеме - формированию у дошкольников навыков здорового образа жизни. Проблема укрепления и сохранения здоровья детей возникает у родителей с момента рождения ребенка. Приходя в детский сад, часть детей уже имеет ряд хронических заболеваний, а к школе абсолютно здоровыми можно считать около 10% детей. Поэтому, очень важным на сегодняшний день является формирование у детей дошкольного возраста мотивов, понятий, убеждений в необходимости сохранения своего здоровья и укрепления его с помощью приобщения к здоровому образу жизни.  </vt:lpstr>
      <vt:lpstr>Музыка активная мы бегаем быстренько !!!</vt:lpstr>
      <vt:lpstr>Слайд 4</vt:lpstr>
      <vt:lpstr>Музыкотерапия на улице!!!</vt:lpstr>
      <vt:lpstr>Слайд 6</vt:lpstr>
      <vt:lpstr>Здоровый образ жизни!!! Руки ноги закаляем и осанку укрепляем!!!</vt:lpstr>
      <vt:lpstr>Слайд 8</vt:lpstr>
      <vt:lpstr>Слайд 9</vt:lpstr>
      <vt:lpstr>Слайд 10</vt:lpstr>
      <vt:lpstr>Формы работы Содержание 1. Беседы о здоровье с элементами игровой деятельности. Под музку 2. «В гостях у Неболейки» Цель: Учить приёмам самомассажа. «Глазки, ушки и носы быть здоровыми должны» под музыкальную мелодию ушки нос и ручки… .Разучивание пальчиковых игр с приёмами самомассажа. 3. Пальчиковые игры: «Носики – курносики» «Наши ушки» «Смело глазками води….» «Ежики» Мелодии  дл активнх упражнений  .4. Подвижные игры. Виды игр: «Кот и мыши» Цель: Развивать ловкость, быстроту реакции у детей «Гуси – лебеди» «Наседка и цыплята» «С кочки на кочку» Цель: развивать навыки прыжков в длину 6 По темам: «Одежда по сезонам» «Спорт» «Продукты питания» «Овощи и фрукты»  7. Работа с родителями. Консультации </vt:lpstr>
      <vt:lpstr>Вот такие мы!!! Мы танцуем ага ага..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образовательной деятельности с детьми в летне-оздоровительный период</dc:title>
  <dc:creator>Владимир</dc:creator>
  <cp:lastModifiedBy>Админ</cp:lastModifiedBy>
  <cp:revision>7</cp:revision>
  <dcterms:created xsi:type="dcterms:W3CDTF">2021-08-18T14:30:05Z</dcterms:created>
  <dcterms:modified xsi:type="dcterms:W3CDTF">2022-12-15T06:34:18Z</dcterms:modified>
</cp:coreProperties>
</file>