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63" r:id="rId4"/>
    <p:sldId id="264" r:id="rId5"/>
    <p:sldId id="260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18.09.2023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F5EA00E-2CA0-C1CE-22CD-EF2BF6A24D1F}"/>
              </a:ext>
            </a:extLst>
          </p:cNvPr>
          <p:cNvSpPr txBox="1"/>
          <p:nvPr/>
        </p:nvSpPr>
        <p:spPr>
          <a:xfrm>
            <a:off x="2286000" y="1243787"/>
            <a:ext cx="5670376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МБДОУ детский сад №11 города Белово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«Осенняя прогулка»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Крысова Олеся Сергеевна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AF6D3C-11F3-4115-911F-FF902D4C2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40768"/>
            <a:ext cx="6358113" cy="4705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54049-5D6C-4CC2-A25E-659A0060EBE6}"/>
              </a:ext>
            </a:extLst>
          </p:cNvPr>
          <p:cNvSpPr txBox="1"/>
          <p:nvPr/>
        </p:nvSpPr>
        <p:spPr>
          <a:xfrm>
            <a:off x="2051720" y="1389744"/>
            <a:ext cx="5760640" cy="411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здоровья, развитие двигательного опыта, формирование первоначальных экологических представлений у детей раннего возраста.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1.Познакомить детей с изменениями в природе осенью.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2.Расширять двигательный опыт при проведении физических упражнений.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3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B004AC-59DE-44FC-A5A8-94162E8CA937}"/>
              </a:ext>
            </a:extLst>
          </p:cNvPr>
          <p:cNvSpPr txBox="1"/>
          <p:nvPr/>
        </p:nvSpPr>
        <p:spPr>
          <a:xfrm>
            <a:off x="2286000" y="1484784"/>
            <a:ext cx="4572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 за изменениями  в природе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813AE5-E57F-4CF4-9CC3-23E97E3D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88840"/>
            <a:ext cx="3870176" cy="425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3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357290" y="1428736"/>
            <a:ext cx="6715172" cy="3972236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5387C4-33E8-4E13-8D14-2557C6DF1965}"/>
              </a:ext>
            </a:extLst>
          </p:cNvPr>
          <p:cNvSpPr txBox="1"/>
          <p:nvPr/>
        </p:nvSpPr>
        <p:spPr>
          <a:xfrm>
            <a:off x="2928957" y="1464422"/>
            <a:ext cx="4572000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 игра «Паровоз»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B90CB6-E632-4773-9C72-A1DC99DC4A6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44"/>
          <a:stretch/>
        </p:blipFill>
        <p:spPr bwMode="auto">
          <a:xfrm>
            <a:off x="2672395" y="2060848"/>
            <a:ext cx="3799210" cy="3818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A6404-DC73-4416-9482-5824BCD95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556792"/>
            <a:ext cx="8229600" cy="49006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деятельность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4FB308-60D7-4F5A-91D4-F7D0BE33E1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4057"/>
          <a:stretch/>
        </p:blipFill>
        <p:spPr bwMode="auto">
          <a:xfrm>
            <a:off x="2875017" y="2276872"/>
            <a:ext cx="3702685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614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7FBDD7-31E2-4B62-8F2F-0D1B1AC42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143000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Подвижная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игра «Догони мяч»</a:t>
            </a:r>
            <a:b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36508-05D1-4857-87E9-D0012B72B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940"/>
          <a:stretch/>
        </p:blipFill>
        <p:spPr>
          <a:xfrm>
            <a:off x="914364" y="2580047"/>
            <a:ext cx="3531588" cy="29222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5CF18-7B11-478A-AAEE-7E85B5F7F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250"/>
          <a:stretch/>
        </p:blipFill>
        <p:spPr>
          <a:xfrm>
            <a:off x="4869443" y="2560340"/>
            <a:ext cx="3393866" cy="29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1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9A182-3A40-4EA7-AC8C-8FBFFE62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0811B4-882A-4ED4-BFBB-95587880AE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92" y="1988840"/>
            <a:ext cx="4992216" cy="37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186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Игровая деятельность   </vt:lpstr>
      <vt:lpstr>Подвижная игра «Догони мяч» </vt:lpstr>
      <vt:lpstr>Игровая деятельность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2014-07-06T18:18:01Z</dcterms:created>
  <dcterms:modified xsi:type="dcterms:W3CDTF">2023-09-18T05:53:38Z</dcterms:modified>
</cp:coreProperties>
</file>