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68" r:id="rId4"/>
    <p:sldId id="267" r:id="rId5"/>
    <p:sldId id="269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0" r:id="rId15"/>
    <p:sldId id="271" r:id="rId16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207E112F-8E18-4875-9D72-E9176D5A5E97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7C931F2-E6EB-4FB6-9781-2D8DFA00D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83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66CB-49EA-4C66-8104-38F4E1F64BA4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2155-648D-4164-B065-5BE3598CB50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66CB-49EA-4C66-8104-38F4E1F64BA4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2155-648D-4164-B065-5BE3598CB5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66CB-49EA-4C66-8104-38F4E1F64BA4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2155-648D-4164-B065-5BE3598CB5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66CB-49EA-4C66-8104-38F4E1F64BA4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2155-648D-4164-B065-5BE3598CB50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66CB-49EA-4C66-8104-38F4E1F64BA4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2155-648D-4164-B065-5BE3598CB5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66CB-49EA-4C66-8104-38F4E1F64BA4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2155-648D-4164-B065-5BE3598CB50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66CB-49EA-4C66-8104-38F4E1F64BA4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2155-648D-4164-B065-5BE3598CB50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66CB-49EA-4C66-8104-38F4E1F64BA4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2155-648D-4164-B065-5BE3598CB5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66CB-49EA-4C66-8104-38F4E1F64BA4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2155-648D-4164-B065-5BE3598CB5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66CB-49EA-4C66-8104-38F4E1F64BA4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2155-648D-4164-B065-5BE3598CB5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66CB-49EA-4C66-8104-38F4E1F64BA4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2155-648D-4164-B065-5BE3598CB50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BD266CB-49EA-4C66-8104-38F4E1F64BA4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AA2155-648D-4164-B065-5BE3598CB5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goo.gl/MQsBe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goo.gl/5256T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8.jpeg"/><Relationship Id="rId3" Type="http://schemas.openxmlformats.org/officeDocument/2006/relationships/image" Target="../media/image12.jpeg"/><Relationship Id="rId7" Type="http://schemas.openxmlformats.org/officeDocument/2006/relationships/hyperlink" Target="http://vibrat-detiam.com.ua/wp-content/uploads/2017/05/original.jpg" TargetMode="External"/><Relationship Id="rId12" Type="http://schemas.openxmlformats.org/officeDocument/2006/relationships/hyperlink" Target="https://goo.gl/5256TF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7.jpeg"/><Relationship Id="rId5" Type="http://schemas.openxmlformats.org/officeDocument/2006/relationships/image" Target="../media/image13.jpeg"/><Relationship Id="rId10" Type="http://schemas.openxmlformats.org/officeDocument/2006/relationships/hyperlink" Target="https://goo.gl/MQsBeX" TargetMode="External"/><Relationship Id="rId4" Type="http://schemas.openxmlformats.org/officeDocument/2006/relationships/hyperlink" Target="http://vibrat-detiam.com.ua/wp-content/uploads/2017/05/Hot-Fluffy-font-b-Bunny-b-font-font-b-Keychain-b-font-on-Women-s-bag.jpg" TargetMode="External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vibrat-detiam.com.ua/wp-content/uploads/2017/05/Hot-Fluffy-font-b-Bunny-b-font-font-b-Keychain-b-font-on-Women-s-bag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vibrat-detiam.com.ua/wp-content/uploads/2017/05/original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МБДОУ Киселевского Городского Округа детский сад № 41 Комбинированного Ви</a:t>
            </a:r>
            <a:r>
              <a:rPr lang="ru-RU" sz="2800" b="1" dirty="0"/>
              <a:t>да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1338" y="2854404"/>
            <a:ext cx="8358377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Презентация на тему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«Антистрессовые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игрушки, как 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способ снятия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 напряжения у детей раннего возраста»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5473321"/>
            <a:ext cx="5646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гр. </a:t>
            </a: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«Золотые рыбки»</a:t>
            </a:r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lvl="0" algn="r"/>
            <a:r>
              <a:rPr lang="ru-RU" sz="2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Гизатуллина</a:t>
            </a: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 Евгения Алексеевна</a:t>
            </a:r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29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382078">
            <a:off x="2348785" y="577154"/>
            <a:ext cx="40254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Настольные конструкции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 descr="https://im0-tub-ru.yandex.net/i?id=1480c51abf375c6c8a1a445106ebf7b7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3598">
            <a:off x="5384782" y="2188736"/>
            <a:ext cx="2504440" cy="18764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 rot="21420960">
            <a:off x="395536" y="1484784"/>
            <a:ext cx="4572000" cy="461196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latin typeface="Comic Sans MS" panose="030F0702030302020204" pitchFamily="66" charset="0"/>
              </a:rPr>
              <a:t>Магнитные головоломки, каменные органайзеры, некоторые конструкторы, трехмерные </a:t>
            </a:r>
            <a:r>
              <a:rPr lang="ru-RU" dirty="0" err="1" smtClean="0">
                <a:latin typeface="Comic Sans MS" panose="030F0702030302020204" pitchFamily="66" charset="0"/>
              </a:rPr>
              <a:t>пазлы</a:t>
            </a:r>
            <a:r>
              <a:rPr lang="ru-RU" dirty="0">
                <a:latin typeface="Comic Sans MS" panose="030F0702030302020204" pitchFamily="66" charset="0"/>
              </a:rPr>
              <a:t>, собранные из гвоздиков платформы и сферы, в которых после встряхивания падает «снег». Все эти нехитрые, но занимательные вещицы не только снимут напряжение, но и займут свободное время. Это своеобразные, но оригинальные игрушки </a:t>
            </a:r>
            <a:r>
              <a:rPr lang="ru-RU" dirty="0" err="1">
                <a:latin typeface="Comic Sans MS" panose="030F0702030302020204" pitchFamily="66" charset="0"/>
              </a:rPr>
              <a:t>антистресс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4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82974">
            <a:off x="4414174" y="173830"/>
            <a:ext cx="2807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Игрушка </a:t>
            </a:r>
            <a:r>
              <a:rPr lang="ru-RU" sz="2400" b="1" dirty="0" err="1">
                <a:latin typeface="Comic Sans MS" panose="030F0702030302020204" pitchFamily="66" charset="0"/>
              </a:rPr>
              <a:t>спиннер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 descr="игрушка антистресс спиннер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0421">
            <a:off x="220309" y="2359610"/>
            <a:ext cx="2912869" cy="20998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 rot="246068">
            <a:off x="2975831" y="775038"/>
            <a:ext cx="568386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latin typeface="Comic Sans MS" panose="030F0702030302020204" pitchFamily="66" charset="0"/>
              </a:rPr>
              <a:t>Это игрушка-вертушка небольшого размера, которую вращают в руке. Ее нельзя назвать функциональным изобретением, но для человека, пальцы которого постоянно находятся в движении, она станет незаменимой. С помощью простых игрушек можно избавиться от массы вредных привычек.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Comic Sans MS" panose="030F0702030302020204" pitchFamily="66" charset="0"/>
              </a:rPr>
              <a:t>Игрушка </a:t>
            </a:r>
            <a:r>
              <a:rPr lang="ru-RU" dirty="0" err="1">
                <a:latin typeface="Comic Sans MS" panose="030F0702030302020204" pitchFamily="66" charset="0"/>
              </a:rPr>
              <a:t>антистресс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спиннер</a:t>
            </a:r>
            <a:r>
              <a:rPr lang="ru-RU" dirty="0">
                <a:latin typeface="Comic Sans MS" panose="030F0702030302020204" pitchFamily="66" charset="0"/>
              </a:rPr>
              <a:t> может стать отличным тренажером для пальцев рук.</a:t>
            </a:r>
          </a:p>
          <a:p>
            <a:pPr algn="ctr">
              <a:lnSpc>
                <a:spcPct val="150000"/>
              </a:lnSpc>
            </a:pPr>
            <a:r>
              <a:rPr lang="ru-RU" dirty="0" err="1">
                <a:latin typeface="Comic Sans MS" panose="030F0702030302020204" pitchFamily="66" charset="0"/>
              </a:rPr>
              <a:t>Спиннеры</a:t>
            </a:r>
            <a:r>
              <a:rPr lang="ru-RU" dirty="0">
                <a:latin typeface="Comic Sans MS" panose="030F0702030302020204" pitchFamily="66" charset="0"/>
              </a:rPr>
              <a:t> отличаются формой, размером, цветом и весом. </a:t>
            </a:r>
            <a:r>
              <a:rPr lang="ru-RU" dirty="0" smtClean="0">
                <a:latin typeface="Comic Sans MS" panose="030F0702030302020204" pitchFamily="66" charset="0"/>
              </a:rPr>
              <a:t>Дети </a:t>
            </a:r>
            <a:r>
              <a:rPr lang="ru-RU" dirty="0">
                <a:latin typeface="Comic Sans MS" panose="030F0702030302020204" pitchFamily="66" charset="0"/>
              </a:rPr>
              <a:t>могут устраивать с ним целые соревнования, используя разные трюки, учась виртуозному владению этой маленькой, но полезной штучкой.</a:t>
            </a:r>
          </a:p>
        </p:txBody>
      </p:sp>
    </p:spTree>
    <p:extLst>
      <p:ext uri="{BB962C8B-B14F-4D97-AF65-F5344CB8AC3E}">
        <p14:creationId xmlns:p14="http://schemas.microsoft.com/office/powerpoint/2010/main" val="115959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362902">
            <a:off x="2135533" y="744982"/>
            <a:ext cx="34515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</a:rPr>
              <a:t>Раскраска </a:t>
            </a:r>
            <a:r>
              <a:rPr lang="ru-RU" sz="2400" b="1" dirty="0" err="1" smtClean="0">
                <a:latin typeface="Comic Sans MS" panose="030F0702030302020204" pitchFamily="66" charset="0"/>
              </a:rPr>
              <a:t>антистресс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 descr="лучший антистресс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605">
            <a:off x="5810064" y="2074216"/>
            <a:ext cx="3068488" cy="22055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 rot="21415469">
            <a:off x="582934" y="1604706"/>
            <a:ext cx="4572000" cy="37858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latin typeface="Comic Sans MS" panose="030F0702030302020204" pitchFamily="66" charset="0"/>
              </a:rPr>
              <a:t>И еще одно средство, избавляющее от проблем, ведь многие люди находят успокоение именно в рисунке. Она часто становится частью </a:t>
            </a:r>
            <a:r>
              <a:rPr lang="ru-RU" dirty="0" smtClean="0">
                <a:latin typeface="Comic Sans MS" panose="030F0702030302020204" pitchFamily="66" charset="0"/>
              </a:rPr>
              <a:t>арт-терапии. Картинки </a:t>
            </a:r>
            <a:r>
              <a:rPr lang="ru-RU" dirty="0">
                <a:latin typeface="Comic Sans MS" panose="030F0702030302020204" pitchFamily="66" charset="0"/>
              </a:rPr>
              <a:t>с мелкими элементами таят в себе массу загадок, потому во время раскрашивания можно увидеть животных, птиц, растения и многое </a:t>
            </a:r>
            <a:r>
              <a:rPr lang="ru-RU" dirty="0" smtClean="0">
                <a:latin typeface="Comic Sans MS" panose="030F0702030302020204" pitchFamily="66" charset="0"/>
              </a:rPr>
              <a:t>другое.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65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0847" y="332656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Мастер класс по созданию антистрессовой игрушки своими руками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375496"/>
            <a:ext cx="835292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Игрушка-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антистресс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из шарика c крахмалом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ru-RU" dirty="0">
                <a:latin typeface="Comic Sans MS" panose="030F0702030302020204" pitchFamily="66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Comic Sans MS" panose="030F0702030302020204" pitchFamily="66" charset="0"/>
              </a:rPr>
              <a:t>Нам понадобится:  </a:t>
            </a:r>
            <a:r>
              <a:rPr lang="ru-RU" dirty="0">
                <a:latin typeface="Comic Sans MS" panose="030F0702030302020204" pitchFamily="66" charset="0"/>
              </a:rPr>
              <a:t>воздушный шарик (лучше без какой-либо картинки), крахмал, чайная ложка, воронка, перманентный несмываемый маркер, разные ленточки, разноцветная шерсть (для украшения).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Comic Sans MS" panose="030F0702030302020204" pitchFamily="66" charset="0"/>
              </a:rPr>
              <a:t> </a:t>
            </a:r>
            <a:endParaRPr lang="ru-RU" dirty="0">
              <a:latin typeface="Comic Sans MS" panose="030F0702030302020204" pitchFamily="66" charset="0"/>
            </a:endParaRPr>
          </a:p>
          <a:p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Julia\Desktop\500x500.725e4c4658321c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70" y="3717032"/>
            <a:ext cx="1640725" cy="164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ulia\Desktop\0-6-1-divis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6057" y="4931195"/>
            <a:ext cx="1235977" cy="123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ulia\Desktop\kovrik-svoimi-rukami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48487" y="3717032"/>
            <a:ext cx="1634375" cy="107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ulia\Desktop\1-480x6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3848" y="3606786"/>
            <a:ext cx="1118165" cy="149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ulia\Desktop\c450a7cbc0812c102f2138a4dd007332_x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36096" y="3945155"/>
            <a:ext cx="1025063" cy="102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Julia\Desktop\funnel-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22013" y="4908212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Julia\Desktop\tinh-bột-sắn-2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49912" y="5097672"/>
            <a:ext cx="1731915" cy="97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8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338" y="606641"/>
            <a:ext cx="870714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Comic Sans MS" panose="030F0702030302020204" pitchFamily="66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Comic Sans MS" panose="030F0702030302020204" pitchFamily="66" charset="0"/>
              </a:rPr>
              <a:t>Берём </a:t>
            </a:r>
            <a:r>
              <a:rPr lang="ru-RU" dirty="0">
                <a:latin typeface="Comic Sans MS" panose="030F0702030302020204" pitchFamily="66" charset="0"/>
              </a:rPr>
              <a:t>приготовленный воздушный шарик и вставляем в него воронку.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Comic Sans MS" panose="030F0702030302020204" pitchFamily="66" charset="0"/>
              </a:rPr>
              <a:t>Через воронку начинаем пропускать в шарик крахмал, помогая  себе в этом чайной ложечкой.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Comic Sans MS" panose="030F0702030302020204" pitchFamily="66" charset="0"/>
              </a:rPr>
              <a:t>Когда шарик будет заполнен крахмалом, фиксируем его кончик (завязываем узелок, перевязываем ниткой).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Comic Sans MS" panose="030F0702030302020204" pitchFamily="66" charset="0"/>
              </a:rPr>
              <a:t>Декорирование. Рисуем маркером на шарике личико (а какой оно у Вас будет?) </a:t>
            </a:r>
            <a:r>
              <a:rPr lang="ru-RU" dirty="0" smtClean="0">
                <a:latin typeface="Comic Sans MS" panose="030F0702030302020204" pitchFamily="66" charset="0"/>
              </a:rPr>
              <a:t>И </a:t>
            </a:r>
            <a:r>
              <a:rPr lang="ru-RU" dirty="0">
                <a:latin typeface="Comic Sans MS" panose="030F0702030302020204" pitchFamily="66" charset="0"/>
              </a:rPr>
              <a:t>где узелок – там к нему привязываем ленточки или красивые шерстяные ниточки. У нашего человечка будет эффектная причёска.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Comic Sans MS" panose="030F0702030302020204" pitchFamily="66" charset="0"/>
              </a:rPr>
              <a:t>Ну, и самое, конечно, приятное – начинаем играть! Волшебному человечку можно придавать разнообразную форму, а крахмал будет приятно хрустеть, словно снежок под сапогами.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Comic Sans MS" panose="030F0702030302020204" pitchFamily="66" charset="0"/>
              </a:rPr>
              <a:t>Можно создать целый город из таких </a:t>
            </a:r>
            <a:r>
              <a:rPr lang="ru-RU" dirty="0" smtClean="0">
                <a:latin typeface="Comic Sans MS" panose="030F0702030302020204" pitchFamily="66" charset="0"/>
              </a:rPr>
              <a:t>волшебных </a:t>
            </a:r>
            <a:r>
              <a:rPr lang="ru-RU" dirty="0">
                <a:latin typeface="Comic Sans MS" panose="030F0702030302020204" pitchFamily="66" charset="0"/>
              </a:rPr>
              <a:t>человечков.  Все они будут с разным характером, разной внешностью. </a:t>
            </a:r>
            <a:r>
              <a:rPr lang="ru-RU" dirty="0" smtClean="0">
                <a:latin typeface="Comic Sans MS" panose="030F0702030302020204" pitchFamily="66" charset="0"/>
              </a:rPr>
              <a:t>Ведь </a:t>
            </a:r>
            <a:r>
              <a:rPr lang="ru-RU" dirty="0">
                <a:latin typeface="Comic Sans MS" panose="030F0702030302020204" pitchFamily="66" charset="0"/>
              </a:rPr>
              <a:t>человечек может «морщится» от огорчения, «растягиваться» в </a:t>
            </a:r>
            <a:r>
              <a:rPr lang="ru-RU" dirty="0" smtClean="0">
                <a:latin typeface="Comic Sans MS" panose="030F0702030302020204" pitchFamily="66" charset="0"/>
              </a:rPr>
              <a:t>улыбке. То </a:t>
            </a:r>
            <a:r>
              <a:rPr lang="ru-RU" dirty="0">
                <a:latin typeface="Comic Sans MS" panose="030F0702030302020204" pitchFamily="66" charset="0"/>
              </a:rPr>
              <a:t>есть, с помощью данной и игрушки, можно как снять психоэмоциональное  напряжение, так и  способствовать  развитию эмоционально-волевой сферы ребёнка.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32656"/>
            <a:ext cx="2770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Comic Sans MS" panose="030F0702030302020204" pitchFamily="66" charset="0"/>
              </a:rPr>
              <a:t>Изготовление:</a:t>
            </a:r>
          </a:p>
        </p:txBody>
      </p:sp>
      <p:pic>
        <p:nvPicPr>
          <p:cNvPr id="2050" name="Picture 2" descr="C:\Users\Julia\Desktop\2204.9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166" y="5519644"/>
            <a:ext cx="2963483" cy="12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ulia\Desktop\42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4488">
            <a:off x="6805210" y="5554682"/>
            <a:ext cx="1336437" cy="117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ulia\Desktop\10176920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7355">
            <a:off x="924422" y="5588100"/>
            <a:ext cx="1497654" cy="110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4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7865" y="2564904"/>
            <a:ext cx="80858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atin typeface="Comic Sans MS" panose="030F0702030302020204" pitchFamily="66" charset="0"/>
              </a:rPr>
              <a:t>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254953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1308" y="332656"/>
            <a:ext cx="79491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Что такое стресс и как его преодолеть с помощью антистрессовой  игрушки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688" y="4457812"/>
            <a:ext cx="3353776" cy="2131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20" y="4457812"/>
            <a:ext cx="3393116" cy="2063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1308" y="1484784"/>
            <a:ext cx="8237156" cy="2954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latin typeface="Comic Sans MS" panose="030F0702030302020204" pitchFamily="66" charset="0"/>
              </a:rPr>
              <a:t>Еще в недалеком прошлом человечество не задумывалось о том, что такое стресс. И это не удивительно, ведь течение жизни, было намного спокойней и медленнее. Детям, как и взрослым жить в современном мире нелегко: бесконечное количество домашних заданий, посещение нескольких кружков  или секций, приводит к усталости и унынию; конфликты с родителями заставляют нас переживать и нервничать. Такое состояние имеет название </a:t>
            </a:r>
            <a:r>
              <a:rPr lang="ru-RU" i="1" dirty="0">
                <a:latin typeface="Comic Sans MS" panose="030F0702030302020204" pitchFamily="66" charset="0"/>
              </a:rPr>
              <a:t>стрессового.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63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332656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Стресс</a:t>
            </a:r>
            <a:r>
              <a:rPr lang="ru-RU" dirty="0">
                <a:latin typeface="Comic Sans MS" panose="030F0702030302020204" pitchFamily="66" charset="0"/>
              </a:rPr>
              <a:t> – это состояние психофизиологического напряжения, возникающее у человека под влиянием любых сильных воздействий и сопровождающееся мобилизацией защитных систем организма и психики. </a:t>
            </a:r>
          </a:p>
        </p:txBody>
      </p:sp>
      <p:pic>
        <p:nvPicPr>
          <p:cNvPr id="2052" name="Picture 4" descr="C:\Users\Julia\Desktop\79337ec92a1cfc7f8e19aa25cd385c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51" y="2533033"/>
            <a:ext cx="3672408" cy="257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2608" y="54142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Когда человек испытывает тревогу, он часто начинает что-нибудь крутить в руках. </a:t>
            </a:r>
          </a:p>
        </p:txBody>
      </p:sp>
      <p:pic>
        <p:nvPicPr>
          <p:cNvPr id="2053" name="Picture 5" descr="C:\Users\Julia\Desktop\rebenok-manipuljator-ili-kak-vesti-sebja-s-domashnim-tiranom-pict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673" y="2456314"/>
            <a:ext cx="3884101" cy="236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05965" y="332656"/>
            <a:ext cx="401690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Детский стресс </a:t>
            </a:r>
            <a:r>
              <a:rPr lang="ru-RU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- это психический механизм защиты внутреннего мира ребенка. Когда привычный ход вещей нарушается любым нововведением для психики малыша. 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25029" y="4817429"/>
            <a:ext cx="45004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Избавиться от тревожного чувства, как и плохого самочувствия, вызванного им, бывает не просто. Отличной альтернативой решению проблемы может стать игрушка- </a:t>
            </a:r>
            <a:r>
              <a:rPr lang="ru-RU" dirty="0" err="1">
                <a:latin typeface="Comic Sans MS" panose="030F0702030302020204" pitchFamily="66" charset="0"/>
              </a:rPr>
              <a:t>антистресс</a:t>
            </a:r>
            <a:r>
              <a:rPr lang="ru-RU" dirty="0">
                <a:latin typeface="Comic Sans MS" panose="030F0702030302020204" pitchFamily="66" charset="0"/>
              </a:rPr>
              <a:t>, подходящая как взрослым, так и детям.</a:t>
            </a:r>
          </a:p>
        </p:txBody>
      </p:sp>
    </p:spTree>
    <p:extLst>
      <p:ext uri="{BB962C8B-B14F-4D97-AF65-F5344CB8AC3E}">
        <p14:creationId xmlns:p14="http://schemas.microsoft.com/office/powerpoint/2010/main" val="12713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66726" y="332656"/>
            <a:ext cx="821723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 err="1">
                <a:latin typeface="+mj-lt"/>
              </a:rPr>
              <a:t>Антистресс</a:t>
            </a:r>
            <a:r>
              <a:rPr lang="ru-RU" dirty="0">
                <a:latin typeface="Comic Sans MS" panose="030F0702030302020204" pitchFamily="66" charset="0"/>
              </a:rPr>
              <a:t> – это полная противоположность стрессу, средство, которое помогает нам справляться с трудностями 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3300" y="182066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На сегодняшний день существует огромное количество товаров, созданных для снятия стресса. Выполнены они в форме животных, кубиков и кубов, мячиков, </a:t>
            </a:r>
            <a:r>
              <a:rPr lang="ru-RU" dirty="0" err="1">
                <a:latin typeface="Comic Sans MS" panose="030F0702030302020204" pitchFamily="66" charset="0"/>
              </a:rPr>
              <a:t>спинеров</a:t>
            </a:r>
            <a:r>
              <a:rPr lang="ru-RU" dirty="0">
                <a:latin typeface="Comic Sans MS" panose="030F0702030302020204" pitchFamily="66" charset="0"/>
              </a:rPr>
              <a:t>, подушек и многого другого.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97515" y="408254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>
                <a:latin typeface="Comic Sans MS" panose="030F0702030302020204" pitchFamily="66" charset="0"/>
              </a:rPr>
              <a:t>Игрушки- </a:t>
            </a:r>
            <a:r>
              <a:rPr lang="ru-RU" i="1" dirty="0" err="1">
                <a:latin typeface="Comic Sans MS" panose="030F0702030302020204" pitchFamily="66" charset="0"/>
              </a:rPr>
              <a:t>антистресс</a:t>
            </a:r>
            <a:r>
              <a:rPr lang="ru-RU" i="1" dirty="0">
                <a:latin typeface="Comic Sans MS" panose="030F0702030302020204" pitchFamily="66" charset="0"/>
              </a:rPr>
              <a:t> </a:t>
            </a:r>
            <a:r>
              <a:rPr lang="ru-RU" dirty="0">
                <a:latin typeface="Comic Sans MS" panose="030F0702030302020204" pitchFamily="66" charset="0"/>
              </a:rPr>
              <a:t>недаром называют </a:t>
            </a:r>
            <a:r>
              <a:rPr lang="ru-RU" i="1" dirty="0">
                <a:latin typeface="Comic Sans MS" panose="030F0702030302020204" pitchFamily="66" charset="0"/>
              </a:rPr>
              <a:t>«антидепрессантами»</a:t>
            </a:r>
            <a:r>
              <a:rPr lang="ru-RU" dirty="0">
                <a:latin typeface="Comic Sans MS" panose="030F0702030302020204" pitchFamily="66" charset="0"/>
              </a:rPr>
              <a:t>, ведь поднять настроение с их помощью можно за считанные минуты. Антистрессовые изделия справляются с плохим настроением, прогоняют хандру и помогают забыть о житейских трудностях.</a:t>
            </a:r>
          </a:p>
        </p:txBody>
      </p:sp>
      <p:pic>
        <p:nvPicPr>
          <p:cNvPr id="3074" name="Picture 2" descr="C:\Users\Julia\Desktop\igryshkaantistress_shtychki_k_kotorim_tyanytsya_rychki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55" y="3700029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ulia\Desktop\IMG_1361-999x9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542" y="4965587"/>
            <a:ext cx="1718904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ulia\Desktop\522c8e8f2f046e2a9852ffb1df40359e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448" y="1265723"/>
            <a:ext cx="1399512" cy="139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Julia\Desktop\0000029185_norm_00000284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31735"/>
            <a:ext cx="1400944" cy="140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Julia\Desktop\5de10f420bc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446" y="5243129"/>
            <a:ext cx="1345424" cy="144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Julia\Desktop\366296b23a50eb911c3ba360aa2c11a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831" y="2641831"/>
            <a:ext cx="1421904" cy="142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87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4196" y="265311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Топ самых популярных антистрессовых  игрушек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7" y="902090"/>
            <a:ext cx="77748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Антистрессовые игрушки бывают мягкими и твердыми, выполненными из дерева, пластика, металла.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082914"/>
            <a:ext cx="3211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Антистрессовые подушки.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 descr="http://brjansk.1ttd.ru/wa-data/public/shop/products/26/98/39826/images/48810/48810.97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50" y="2570903"/>
            <a:ext cx="1008112" cy="8981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4407018" y="2082914"/>
            <a:ext cx="4663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Мягкие, забавные игрушки-</a:t>
            </a:r>
            <a:r>
              <a:rPr lang="ru-RU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антистресс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Рисунок 8" descr="https://avatars.mds.yandex.net/get-marketpic/1447750/market_pPK_6Zzh9AbzokG757R3fA/ori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299" y="2515100"/>
            <a:ext cx="1383920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2691042" y="4721273"/>
            <a:ext cx="3687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Антистрессовые </a:t>
            </a:r>
            <a:r>
              <a:rPr lang="ru-RU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брелки</a:t>
            </a:r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-зайки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Рисунок 10" descr="лучшие игрушки антистресс, игрушки снимающие стресс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811" y="5185449"/>
            <a:ext cx="1255904" cy="110968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87056" y="3568991"/>
            <a:ext cx="3375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Мячик-</a:t>
            </a:r>
            <a:r>
              <a:rPr lang="ru-RU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антистресс</a:t>
            </a:r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 «FUNNY BUBBLES»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Рисунок 12" descr="https://0.allegroimg.com/s1440/03b400/9b7f2ca34a8c9e957c4aeb1e7d4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55" y="4360423"/>
            <a:ext cx="1587507" cy="106937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5665132" y="3691866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Ручная ароматизированная «жвачка»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" name="Рисунок 14" descr="игрушка антистресс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623" y="4446071"/>
            <a:ext cx="1352679" cy="91973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2507776" y="3001495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Настольные конструкции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" name="Рисунок 16" descr="https://im0-tub-ru.yandex.net/i?id=1480c51abf375c6c8a1a445106ebf7b7&amp;n=13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545" y="3573017"/>
            <a:ext cx="1208487" cy="95492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Прямоугольник 17"/>
          <p:cNvSpPr/>
          <p:nvPr/>
        </p:nvSpPr>
        <p:spPr>
          <a:xfrm>
            <a:off x="6310046" y="5484842"/>
            <a:ext cx="2148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Игрушка </a:t>
            </a:r>
            <a:r>
              <a:rPr lang="ru-RU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спиннер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Рисунок 18" descr="игрушка антистресс спиннер">
            <a:hlinkClick r:id="rId10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617" y="5878652"/>
            <a:ext cx="1069204" cy="79794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Прямоугольник 19"/>
          <p:cNvSpPr/>
          <p:nvPr/>
        </p:nvSpPr>
        <p:spPr>
          <a:xfrm>
            <a:off x="847318" y="5595783"/>
            <a:ext cx="2632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Раскраска </a:t>
            </a:r>
            <a:r>
              <a:rPr lang="ru-RU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антистресс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1" name="Рисунок 20" descr="лучший антистресс">
            <a:hlinkClick r:id="rId12"/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142" y="5966905"/>
            <a:ext cx="1048348" cy="709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148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73941">
            <a:off x="4512168" y="821902"/>
            <a:ext cx="4196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Антистрессовые </a:t>
            </a:r>
            <a:r>
              <a:rPr lang="ru-RU" sz="2400" b="1" dirty="0" smtClean="0">
                <a:latin typeface="Comic Sans MS" panose="030F0702030302020204" pitchFamily="66" charset="0"/>
              </a:rPr>
              <a:t>подушки</a:t>
            </a:r>
            <a:endParaRPr lang="ru-RU" sz="2400" dirty="0"/>
          </a:p>
        </p:txBody>
      </p:sp>
      <p:pic>
        <p:nvPicPr>
          <p:cNvPr id="5" name="Рисунок 4" descr="https://avatars.mds.yandex.net/get-marketpic/1447750/market_pPK_6Zzh9AbzokG757R3fA/ori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7828">
            <a:off x="1188077" y="1231412"/>
            <a:ext cx="2071045" cy="18199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 rot="161640">
            <a:off x="4270400" y="1482072"/>
            <a:ext cx="468052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latin typeface="Comic Sans MS" panose="030F0702030302020204" pitchFamily="66" charset="0"/>
              </a:rPr>
              <a:t>Окрашенные в яркие цвета подушки, имеющие привычные или необычные формы, вызывают исключительно положительные эмоции. Дети могут играть с ними, а взрослые -использовать вместо обычной подушки .</a:t>
            </a:r>
          </a:p>
        </p:txBody>
      </p:sp>
      <p:sp>
        <p:nvSpPr>
          <p:cNvPr id="7" name="Прямоугольник 6"/>
          <p:cNvSpPr/>
          <p:nvPr/>
        </p:nvSpPr>
        <p:spPr>
          <a:xfrm rot="21357001">
            <a:off x="61946" y="184490"/>
            <a:ext cx="4464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Мягкие, забавные игрушки-</a:t>
            </a:r>
            <a:r>
              <a:rPr lang="ru-RU" sz="2400" b="1" dirty="0" err="1">
                <a:latin typeface="Comic Sans MS" panose="030F0702030302020204" pitchFamily="66" charset="0"/>
              </a:rPr>
              <a:t>антистресс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1384876">
            <a:off x="229974" y="3112448"/>
            <a:ext cx="4355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latin typeface="Comic Sans MS" panose="030F0702030302020204" pitchFamily="66" charset="0"/>
              </a:rPr>
              <a:t>Выбор игрушек - </a:t>
            </a:r>
            <a:r>
              <a:rPr lang="ru-RU" dirty="0" err="1">
                <a:latin typeface="Comic Sans MS" panose="030F0702030302020204" pitchFamily="66" charset="0"/>
              </a:rPr>
              <a:t>антистресс</a:t>
            </a:r>
            <a:r>
              <a:rPr lang="ru-RU" dirty="0">
                <a:latin typeface="Comic Sans MS" panose="030F0702030302020204" pitchFamily="66" charset="0"/>
              </a:rPr>
              <a:t> шире, чем их собратьев-подушек. В коллекции изделий есть смешные бабочки, красочные зверушки-цифры, змеи, матрешки, монстры, барашки и так далее. </a:t>
            </a:r>
            <a:r>
              <a:rPr lang="ru-RU" dirty="0" smtClean="0">
                <a:latin typeface="Comic Sans MS" panose="030F0702030302020204" pitchFamily="66" charset="0"/>
              </a:rPr>
              <a:t>Такие </a:t>
            </a:r>
            <a:r>
              <a:rPr lang="ru-RU" dirty="0">
                <a:latin typeface="Comic Sans MS" panose="030F0702030302020204" pitchFamily="66" charset="0"/>
              </a:rPr>
              <a:t>игрушки развивают мелкую моторику благодаря массажным шарикам.</a:t>
            </a:r>
          </a:p>
        </p:txBody>
      </p:sp>
      <p:pic>
        <p:nvPicPr>
          <p:cNvPr id="9" name="Рисунок 8" descr="http://brjansk.1ttd.ru/wa-data/public/shop/products/26/98/39826/images/48810/48810.97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791">
            <a:off x="5147284" y="4663317"/>
            <a:ext cx="2330967" cy="1833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37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340265">
            <a:off x="674718" y="442889"/>
            <a:ext cx="5028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Антистрессовые брелоки-зайки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399112">
            <a:off x="3662395" y="973908"/>
            <a:ext cx="5225065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latin typeface="Comic Sans MS" panose="030F0702030302020204" pitchFamily="66" charset="0"/>
              </a:rPr>
              <a:t>Примерно год назад рынки и интернет-магазины заполонили мягкие </a:t>
            </a:r>
            <a:r>
              <a:rPr lang="ru-RU" b="1" dirty="0">
                <a:latin typeface="Comic Sans MS" panose="030F0702030302020204" pitchFamily="66" charset="0"/>
              </a:rPr>
              <a:t>зайчики-</a:t>
            </a:r>
            <a:r>
              <a:rPr lang="ru-RU" b="1" dirty="0" err="1">
                <a:latin typeface="Comic Sans MS" panose="030F0702030302020204" pitchFamily="66" charset="0"/>
              </a:rPr>
              <a:t>антистресс</a:t>
            </a:r>
            <a:r>
              <a:rPr lang="ru-RU" b="1" dirty="0">
                <a:latin typeface="Comic Sans MS" panose="030F0702030302020204" pitchFamily="66" charset="0"/>
              </a:rPr>
              <a:t>. </a:t>
            </a:r>
            <a:r>
              <a:rPr lang="ru-RU" dirty="0">
                <a:latin typeface="Comic Sans MS" panose="030F0702030302020204" pitchFamily="66" charset="0"/>
              </a:rPr>
              <a:t>Сшиты они из натурального кроличьего меха и выглядят привлекательно,</a:t>
            </a:r>
            <a:r>
              <a:rPr lang="ru-RU" b="1" dirty="0">
                <a:latin typeface="Comic Sans MS" panose="030F0702030302020204" pitchFamily="66" charset="0"/>
              </a:rPr>
              <a:t> </a:t>
            </a:r>
            <a:r>
              <a:rPr lang="ru-RU" dirty="0">
                <a:latin typeface="Comic Sans MS" panose="030F0702030302020204" pitchFamily="66" charset="0"/>
              </a:rPr>
              <a:t>а</a:t>
            </a:r>
            <a:r>
              <a:rPr lang="ru-RU" b="1" dirty="0">
                <a:latin typeface="Comic Sans MS" panose="030F0702030302020204" pitchFamily="66" charset="0"/>
              </a:rPr>
              <a:t> </a:t>
            </a:r>
            <a:r>
              <a:rPr lang="ru-RU" dirty="0">
                <a:latin typeface="Comic Sans MS" panose="030F0702030302020204" pitchFamily="66" charset="0"/>
              </a:rPr>
              <a:t>главное − мило. Дотрагиваясь до нежной меховой шерстки зайчишки, хочется зарыться в нее, забыть обо всем на свете. Наличие небольшой цепочки с креплением и карабином дает возможность использовать зайку в качестве брелока или украшения для сумки, чтобы синий, белый, желтый или красный пушистый друг был всегда рядом.</a:t>
            </a:r>
          </a:p>
        </p:txBody>
      </p:sp>
      <p:pic>
        <p:nvPicPr>
          <p:cNvPr id="6" name="Рисунок 5" descr="лучшие игрушки антистресс, игрушки снимающие стресс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9504">
            <a:off x="652453" y="2109025"/>
            <a:ext cx="2861224" cy="27019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594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430805">
            <a:off x="378563" y="571991"/>
            <a:ext cx="6104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latin typeface="Comic Sans MS" panose="030F0702030302020204" pitchFamily="66" charset="0"/>
              </a:rPr>
              <a:t>Мячик-</a:t>
            </a:r>
            <a:r>
              <a:rPr lang="ru-RU" sz="2400" b="1" u="sng" dirty="0" err="1" smtClean="0">
                <a:latin typeface="Comic Sans MS" panose="030F0702030302020204" pitchFamily="66" charset="0"/>
              </a:rPr>
              <a:t>антистресс</a:t>
            </a:r>
            <a:r>
              <a:rPr lang="ru-RU" sz="2400" b="1" dirty="0" smtClean="0">
                <a:latin typeface="Comic Sans MS" panose="030F0702030302020204" pitchFamily="66" charset="0"/>
              </a:rPr>
              <a:t> </a:t>
            </a:r>
            <a:r>
              <a:rPr lang="ru-RU" sz="2400" b="1" u="sng" dirty="0" smtClean="0">
                <a:latin typeface="Comic Sans MS" panose="030F0702030302020204" pitchFamily="66" charset="0"/>
              </a:rPr>
              <a:t>«FUNNY BUBBLES»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433168">
            <a:off x="2583089" y="1192533"/>
            <a:ext cx="644152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latin typeface="Comic Sans MS" panose="030F0702030302020204" pitchFamily="66" charset="0"/>
              </a:rPr>
              <a:t>Игрушка «Виноград». Силиконовый, упакованный в сетку с круглыми отверстиями </a:t>
            </a:r>
            <a:r>
              <a:rPr lang="ru-RU" b="1" dirty="0">
                <a:latin typeface="Comic Sans MS" panose="030F0702030302020204" pitchFamily="66" charset="0"/>
              </a:rPr>
              <a:t>мяч игрушка</a:t>
            </a:r>
            <a:r>
              <a:rPr lang="ru-RU" dirty="0">
                <a:latin typeface="Comic Sans MS" panose="030F0702030302020204" pitchFamily="66" charset="0"/>
              </a:rPr>
              <a:t> </a:t>
            </a:r>
            <a:r>
              <a:rPr lang="ru-RU" b="1" dirty="0" err="1">
                <a:latin typeface="Comic Sans MS" panose="030F0702030302020204" pitchFamily="66" charset="0"/>
              </a:rPr>
              <a:t>антистресс</a:t>
            </a:r>
            <a:r>
              <a:rPr lang="ru-RU" dirty="0">
                <a:latin typeface="Comic Sans MS" panose="030F0702030302020204" pitchFamily="66" charset="0"/>
              </a:rPr>
              <a:t>,</a:t>
            </a:r>
            <a:r>
              <a:rPr lang="ru-RU" b="1" dirty="0">
                <a:latin typeface="Comic Sans MS" panose="030F0702030302020204" pitchFamily="66" charset="0"/>
              </a:rPr>
              <a:t> </a:t>
            </a:r>
            <a:r>
              <a:rPr lang="ru-RU" dirty="0">
                <a:latin typeface="Comic Sans MS" panose="030F0702030302020204" pitchFamily="66" charset="0"/>
              </a:rPr>
              <a:t>на первый взгляд кажется простым,</a:t>
            </a:r>
            <a:r>
              <a:rPr lang="ru-RU" b="1" dirty="0">
                <a:latin typeface="Comic Sans MS" panose="030F0702030302020204" pitchFamily="66" charset="0"/>
              </a:rPr>
              <a:t> </a:t>
            </a:r>
            <a:r>
              <a:rPr lang="ru-RU" dirty="0">
                <a:latin typeface="Comic Sans MS" panose="030F0702030302020204" pitchFamily="66" charset="0"/>
              </a:rPr>
              <a:t>непримечательным </a:t>
            </a:r>
            <a:r>
              <a:rPr lang="ru-RU" dirty="0" smtClean="0">
                <a:latin typeface="Comic Sans MS" panose="030F0702030302020204" pitchFamily="66" charset="0"/>
              </a:rPr>
              <a:t>изделием. Размер небольшой, и </a:t>
            </a:r>
            <a:r>
              <a:rPr lang="ru-RU" dirty="0">
                <a:latin typeface="Comic Sans MS" panose="030F0702030302020204" pitchFamily="66" charset="0"/>
              </a:rPr>
              <a:t>потому мяч удобно размещается в руке. Но стоит сжать его в руках, как он превратится в гроздь ярких пузырьков.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atin typeface="Comic Sans MS" panose="030F0702030302020204" pitchFamily="66" charset="0"/>
              </a:rPr>
              <a:t>Мягкие шарики представлены в нескольких цветовых вариациях. Их еще называют пузырьки </a:t>
            </a:r>
            <a:r>
              <a:rPr lang="ru-RU" dirty="0" err="1">
                <a:latin typeface="Comic Sans MS" panose="030F0702030302020204" pitchFamily="66" charset="0"/>
              </a:rPr>
              <a:t>антистресс</a:t>
            </a:r>
            <a:r>
              <a:rPr lang="ru-RU" dirty="0">
                <a:latin typeface="Comic Sans MS" panose="030F0702030302020204" pitchFamily="66" charset="0"/>
              </a:rPr>
              <a:t> и виноград, и вирусный мячик. Но как бы изделие не величали, игра с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atin typeface="Comic Sans MS" panose="030F0702030302020204" pitchFamily="66" charset="0"/>
              </a:rPr>
              <a:t>ним поможет </a:t>
            </a:r>
            <a:r>
              <a:rPr lang="ru-RU" dirty="0" smtClean="0">
                <a:latin typeface="Comic Sans MS" panose="030F0702030302020204" pitchFamily="66" charset="0"/>
              </a:rPr>
              <a:t>расслабиться, </a:t>
            </a:r>
            <a:r>
              <a:rPr lang="ru-RU" dirty="0">
                <a:latin typeface="Comic Sans MS" panose="030F0702030302020204" pitchFamily="66" charset="0"/>
              </a:rPr>
              <a:t>снять </a:t>
            </a:r>
            <a:r>
              <a:rPr lang="ru-RU" dirty="0" smtClean="0">
                <a:latin typeface="Comic Sans MS" panose="030F0702030302020204" pitchFamily="66" charset="0"/>
              </a:rPr>
              <a:t>напряжение. 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6" name="Рисунок 5" descr="https://0.allegroimg.com/s1440/03b400/9b7f2ca34a8c9e957c4aeb1e7d4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0814">
            <a:off x="248495" y="2431942"/>
            <a:ext cx="2366025" cy="19908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410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423491">
            <a:off x="1700080" y="184526"/>
            <a:ext cx="5822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Ручная ароматизированная «жвачка»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392322">
            <a:off x="279904" y="907596"/>
            <a:ext cx="65627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err="1">
                <a:latin typeface="Comic Sans MS" panose="030F0702030302020204" pitchFamily="66" charset="0"/>
              </a:rPr>
              <a:t>Handgum</a:t>
            </a:r>
            <a:r>
              <a:rPr lang="ru-RU" b="1" dirty="0">
                <a:latin typeface="Comic Sans MS" panose="030F0702030302020204" pitchFamily="66" charset="0"/>
              </a:rPr>
              <a:t>, </a:t>
            </a:r>
            <a:r>
              <a:rPr lang="ru-RU" b="1" dirty="0" err="1">
                <a:latin typeface="Comic Sans MS" panose="030F0702030302020204" pitchFamily="66" charset="0"/>
              </a:rPr>
              <a:t>Silly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Putty</a:t>
            </a:r>
            <a:r>
              <a:rPr lang="ru-RU" b="1" dirty="0">
                <a:latin typeface="Comic Sans MS" panose="030F0702030302020204" pitchFamily="66" charset="0"/>
              </a:rPr>
              <a:t> </a:t>
            </a:r>
            <a:r>
              <a:rPr lang="ru-RU" dirty="0">
                <a:latin typeface="Comic Sans MS" panose="030F0702030302020204" pitchFamily="66" charset="0"/>
              </a:rPr>
              <a:t>−</a:t>
            </a:r>
            <a:r>
              <a:rPr lang="ru-RU" b="1" dirty="0">
                <a:latin typeface="Comic Sans MS" panose="030F0702030302020204" pitchFamily="66" charset="0"/>
              </a:rPr>
              <a:t> </a:t>
            </a:r>
            <a:r>
              <a:rPr lang="ru-RU" dirty="0">
                <a:latin typeface="Comic Sans MS" panose="030F0702030302020204" pitchFamily="66" charset="0"/>
              </a:rPr>
              <a:t>необычная</a:t>
            </a:r>
            <a:r>
              <a:rPr lang="ru-RU" b="1" dirty="0">
                <a:latin typeface="Comic Sans MS" panose="030F0702030302020204" pitchFamily="66" charset="0"/>
              </a:rPr>
              <a:t> </a:t>
            </a:r>
            <a:r>
              <a:rPr lang="ru-RU" dirty="0">
                <a:latin typeface="Comic Sans MS" panose="030F0702030302020204" pitchFamily="66" charset="0"/>
              </a:rPr>
              <a:t>«жвачка»,</a:t>
            </a:r>
            <a:r>
              <a:rPr lang="ru-RU" b="1" dirty="0">
                <a:latin typeface="Comic Sans MS" panose="030F0702030302020204" pitchFamily="66" charset="0"/>
              </a:rPr>
              <a:t> </a:t>
            </a:r>
            <a:r>
              <a:rPr lang="ru-RU" dirty="0">
                <a:latin typeface="Comic Sans MS" panose="030F0702030302020204" pitchFamily="66" charset="0"/>
              </a:rPr>
              <a:t>которую не жуют,</a:t>
            </a:r>
            <a:r>
              <a:rPr lang="ru-RU" b="1" dirty="0">
                <a:latin typeface="Comic Sans MS" panose="030F0702030302020204" pitchFamily="66" charset="0"/>
              </a:rPr>
              <a:t> </a:t>
            </a:r>
            <a:r>
              <a:rPr lang="ru-RU" dirty="0">
                <a:latin typeface="Comic Sans MS" panose="030F0702030302020204" pitchFamily="66" charset="0"/>
              </a:rPr>
              <a:t>а тискают в руках.</a:t>
            </a:r>
            <a:r>
              <a:rPr lang="ru-RU" b="1" dirty="0">
                <a:latin typeface="Comic Sans MS" panose="030F0702030302020204" pitchFamily="66" charset="0"/>
              </a:rPr>
              <a:t> </a:t>
            </a:r>
            <a:r>
              <a:rPr lang="ru-RU" dirty="0">
                <a:latin typeface="Comic Sans MS" panose="030F0702030302020204" pitchFamily="66" charset="0"/>
              </a:rPr>
              <a:t>Своеобразный разноцветный пластилин с ароматом шоколада или </a:t>
            </a:r>
            <a:r>
              <a:rPr lang="ru-RU" dirty="0" err="1">
                <a:latin typeface="Comic Sans MS" panose="030F0702030302020204" pitchFamily="66" charset="0"/>
              </a:rPr>
              <a:t>латте</a:t>
            </a:r>
            <a:r>
              <a:rPr lang="ru-RU" dirty="0">
                <a:latin typeface="Comic Sans MS" panose="030F0702030302020204" pitchFamily="66" charset="0"/>
              </a:rPr>
              <a:t> становится жидким, твердым или мягким, зависимо от того, что с ним делают. Потому что игрушка </a:t>
            </a:r>
            <a:r>
              <a:rPr lang="ru-RU" dirty="0" err="1">
                <a:latin typeface="Comic Sans MS" panose="030F0702030302020204" pitchFamily="66" charset="0"/>
              </a:rPr>
              <a:t>антистресс</a:t>
            </a:r>
            <a:r>
              <a:rPr lang="ru-RU" dirty="0">
                <a:latin typeface="Comic Sans MS" panose="030F0702030302020204" pitchFamily="66" charset="0"/>
              </a:rPr>
              <a:t> резиновая, он не липнет к рукам и различным поверхностям. Это означает, что опасаться пятен, как при игре с пластилином, не придется.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atin typeface="Comic Sans MS" panose="030F0702030302020204" pitchFamily="66" charset="0"/>
              </a:rPr>
              <a:t>Из ароматной массы не только дети с удовольствием лепят все, что душе угодно: от простых мячиков до фигурок животных. Антистрессовая ручная жвачка расслабляет, поднимает настроение, развивает мелкую моторику, благотворно влияет на настроение и организм человека в целом. </a:t>
            </a:r>
          </a:p>
        </p:txBody>
      </p:sp>
      <p:pic>
        <p:nvPicPr>
          <p:cNvPr id="6" name="Рисунок 5" descr="игрушка антистресс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8931">
            <a:off x="6733294" y="2386071"/>
            <a:ext cx="2158133" cy="16328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888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297</TotalTime>
  <Words>583</Words>
  <Application>Microsoft Office PowerPoint</Application>
  <PresentationFormat>Экран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</dc:creator>
  <cp:lastModifiedBy>HP</cp:lastModifiedBy>
  <cp:revision>27</cp:revision>
  <dcterms:created xsi:type="dcterms:W3CDTF">2020-10-06T17:42:12Z</dcterms:created>
  <dcterms:modified xsi:type="dcterms:W3CDTF">2023-10-30T04:46:47Z</dcterms:modified>
</cp:coreProperties>
</file>