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4" r:id="rId3"/>
    <p:sldId id="256" r:id="rId4"/>
    <p:sldId id="258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73" r:id="rId14"/>
    <p:sldId id="268" r:id="rId15"/>
    <p:sldId id="269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44E9-7CD6-481C-9148-9B6DF734424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CEA1-854B-4949-A569-2061FEA6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CEA1-854B-4949-A569-2061FEA641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ПДД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мир в безопасности!!!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Скородумова</a:t>
            </a:r>
            <a:r>
              <a:rPr lang="ru-RU" sz="2000" dirty="0" smtClean="0">
                <a:solidFill>
                  <a:schemeClr val="tx1"/>
                </a:solidFill>
              </a:rPr>
              <a:t> Ольга Геннадьевна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Шкрадова</a:t>
            </a:r>
            <a:r>
              <a:rPr lang="ru-RU" sz="2000" dirty="0" smtClean="0">
                <a:solidFill>
                  <a:schemeClr val="tx1"/>
                </a:solidFill>
              </a:rPr>
              <a:t> Людмила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886199" cy="445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187825" cy="445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77199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Внимательный шофер!!! </a:t>
            </a:r>
            <a:r>
              <a:rPr lang="ru-RU" sz="1600" b="1" dirty="0" smtClean="0"/>
              <a:t>В нашем уголке также есть материалы для различных игр где детки сами достают и играют.</a:t>
            </a:r>
            <a:endParaRPr lang="ru-RU" sz="1600" b="1" dirty="0"/>
          </a:p>
        </p:txBody>
      </p:sp>
      <p:pic>
        <p:nvPicPr>
          <p:cNvPr id="5122" name="Picture 2" descr="C:\Users\Админ\Desktop\Новая папка (2)\IMG_20210319_145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382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Игра «виды переходов»</a:t>
            </a:r>
            <a:endParaRPr lang="ru-RU" sz="2400" b="1" dirty="0"/>
          </a:p>
        </p:txBody>
      </p:sp>
      <p:pic>
        <p:nvPicPr>
          <p:cNvPr id="3074" name="Picture 2" descr="C:\Users\Админ\Desktop\Новая папка (2)\IMG_20211206_135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05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Игра «отличная память». Закрепляем изучаем повторяем</a:t>
            </a:r>
            <a:endParaRPr lang="ru-RU" sz="2400" b="1" dirty="0"/>
          </a:p>
        </p:txBody>
      </p:sp>
      <p:pic>
        <p:nvPicPr>
          <p:cNvPr id="3" name="Picture 2" descr="C:\Users\Админ\Desktop\Новая папка (2)\IMG_20210319_14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9248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Воробушки и автомобиль</a:t>
            </a:r>
            <a:endParaRPr lang="ru-RU" sz="2400" b="1" dirty="0"/>
          </a:p>
        </p:txBody>
      </p:sp>
      <p:pic>
        <p:nvPicPr>
          <p:cNvPr id="7170" name="Picture 2" descr="C:\Users\Админ\Desktop\Новая папка (2)\IMG_20210609_09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905000"/>
            <a:ext cx="7924801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\Desktop\Новая папка (2)\IMG_20210609_092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191000" cy="6172200"/>
          </a:xfrm>
          <a:prstGeom prst="rect">
            <a:avLst/>
          </a:prstGeom>
          <a:noFill/>
        </p:spPr>
      </p:pic>
      <p:pic>
        <p:nvPicPr>
          <p:cNvPr id="6148" name="Picture 4" descr="C:\Users\Админ\Desktop\Новая папка (2)\IMG_20210609_092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381000"/>
            <a:ext cx="3810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Консультации и рекомендации для родителей</a:t>
            </a:r>
            <a:endParaRPr lang="ru-RU" sz="2800" b="1" dirty="0"/>
          </a:p>
        </p:txBody>
      </p:sp>
      <p:pic>
        <p:nvPicPr>
          <p:cNvPr id="2050" name="Picture 2" descr="C:\Users\Админ\Desktop\Новая папка (2)\Screenshot_20211206_214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2362200" cy="4038600"/>
          </a:xfrm>
          <a:prstGeom prst="rect">
            <a:avLst/>
          </a:prstGeom>
          <a:noFill/>
        </p:spPr>
      </p:pic>
      <p:pic>
        <p:nvPicPr>
          <p:cNvPr id="2051" name="Picture 3" descr="C:\Users\Админ\Desktop\Новая папка (2)\Screenshot_20211207_08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2743200" cy="4724400"/>
          </a:xfrm>
          <a:prstGeom prst="rect">
            <a:avLst/>
          </a:prstGeom>
          <a:noFill/>
        </p:spPr>
      </p:pic>
      <p:pic>
        <p:nvPicPr>
          <p:cNvPr id="2052" name="Picture 4" descr="C:\Users\Админ\Desktop\Новая папка (2)\Screenshot_20211207_080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99" y="1905000"/>
            <a:ext cx="24384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6095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Группа разновозрастная с 2-5 лет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315200" cy="3733800"/>
          </a:xfrm>
        </p:spPr>
        <p:txBody>
          <a:bodyPr>
            <a:normAutofit/>
          </a:bodyPr>
          <a:lstStyle/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Наполняемость :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1. Различные игровые центры с доступом для самостоятельной  игры детям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2. Знаки дорожные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3. Светоотражающие значки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4. Уголок ПДД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5,различныйтранспорт с наземными знаками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6. Картотека игр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7 консультации для родителей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8. В летний период самокаты 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9. Пешеходная дорожка ручной работы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10. Одежда Инспектора ДПС  и атрибутами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11 Уголок для родителей с вопросами и ответами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Уголок ПДД</a:t>
            </a:r>
            <a:br>
              <a:rPr lang="ru-RU" sz="2400" dirty="0" smtClean="0"/>
            </a:br>
            <a:r>
              <a:rPr lang="ru-RU" sz="1400" dirty="0" smtClean="0"/>
              <a:t>Игра Автошкола: Закрепляем  знания детей  о том как следует переходить улицу,  назначение светофора, назначение дорожных знаком и </a:t>
            </a:r>
            <a:r>
              <a:rPr lang="ru-RU" sz="1400" dirty="0" err="1" smtClean="0"/>
              <a:t>тд</a:t>
            </a:r>
            <a:r>
              <a:rPr lang="ru-RU" sz="1400" dirty="0" smtClean="0"/>
              <a:t>.</a:t>
            </a:r>
            <a:endParaRPr lang="ru-RU" dirty="0"/>
          </a:p>
        </p:txBody>
      </p:sp>
      <p:pic>
        <p:nvPicPr>
          <p:cNvPr id="1026" name="Picture 2" descr="C:\Users\Админ\Desktop\Новая папка (2)\IMG_20210901_15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524000"/>
            <a:ext cx="3810000" cy="4953000"/>
          </a:xfrm>
          <a:prstGeom prst="rect">
            <a:avLst/>
          </a:prstGeom>
          <a:noFill/>
        </p:spPr>
      </p:pic>
      <p:pic>
        <p:nvPicPr>
          <p:cNvPr id="1027" name="Picture 3" descr="C:\Users\Админ\Desktop\Новая папка (2)\IMG_20210420_155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524000"/>
            <a:ext cx="4724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Досуг – развлечение  «Кот Мурлыка учится быть пешеходом»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этого в наш уголок совместно с родителями была изготовлена пешеходная дорожка.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009292" cy="505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366846" cy="502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Дидактическая игра «Запрещенное движение»</a:t>
            </a:r>
            <a:br>
              <a:rPr lang="ru-RU" sz="2400" dirty="0" smtClean="0"/>
            </a:br>
            <a:r>
              <a:rPr lang="ru-RU" sz="1400" dirty="0" smtClean="0"/>
              <a:t>Дети по знакам ориентируются можно есть или нет </a:t>
            </a:r>
            <a:br>
              <a:rPr lang="ru-RU" sz="1400" dirty="0" smtClean="0"/>
            </a:br>
            <a:r>
              <a:rPr lang="ru-RU" sz="1400" dirty="0" smtClean="0"/>
              <a:t>В нашем уголке есть одежда для ролевых игр</a:t>
            </a:r>
            <a:endParaRPr lang="ru-RU" sz="1400" dirty="0"/>
          </a:p>
        </p:txBody>
      </p:sp>
      <p:pic>
        <p:nvPicPr>
          <p:cNvPr id="3075" name="Picture 3" descr="C:\Users\Админ\Desktop\Новая папка (2)\IMG_20210319_153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886200" cy="4876800"/>
          </a:xfrm>
          <a:prstGeom prst="rect">
            <a:avLst/>
          </a:prstGeom>
          <a:noFill/>
        </p:spPr>
      </p:pic>
      <p:pic>
        <p:nvPicPr>
          <p:cNvPr id="3076" name="Picture 4" descr="C:\Users\Админ\Desktop\Новая папка (2)\IMG_20210319_154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419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Новая папка (2)\IMG_20210319_154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Коллаж на тему «Детям знать положено»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 уголок пополнился вот таким коллажем. Сделанный совместно с родителями. Также есть на любимый светофор сделанный своими руками и к нему картотека дидактических игр и призами (светоотражающие значки)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6712"/>
            <a:ext cx="7467599" cy="438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Новая папка (2)\IMG_20211206_135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14800" cy="6019800"/>
          </a:xfrm>
          <a:prstGeom prst="rect">
            <a:avLst/>
          </a:prstGeom>
          <a:noFill/>
        </p:spPr>
      </p:pic>
      <p:pic>
        <p:nvPicPr>
          <p:cNvPr id="1027" name="Picture 3" descr="C:\Users\Админ\Desktop\Новая папка (2)\IMG_20211206_135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4038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Мероприятие для детей в летний период «Дорожная азбука»  В нашем саду есть двухколесный транспорт где с детьми мы закрепляем ПДД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148</Words>
  <PresentationFormat>Экран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ПДД:  Познаем мир в безопасности!!!</vt:lpstr>
      <vt:lpstr>Группа разновозрастная с 2-5 лет</vt:lpstr>
      <vt:lpstr>Уголок ПДД Игра Автошкола: Закрепляем  знания детей  о том как следует переходить улицу,  назначение светофора, назначение дорожных знаком и тд.</vt:lpstr>
      <vt:lpstr> Досуг – развлечение  «Кот Мурлыка учится быть пешеходом» Для этого в наш уголок совместно с родителями была изготовлена пешеходная дорожка. </vt:lpstr>
      <vt:lpstr>Дидактическая игра «Запрещенное движение» Дети по знакам ориентируются можно есть или нет  В нашем уголке есть одежда для ролевых игр</vt:lpstr>
      <vt:lpstr>Слайд 6</vt:lpstr>
      <vt:lpstr> Коллаж на тему «Детям знать положено» Наш уголок пополнился вот таким коллажем. Сделанный совместно с родителями. Также есть на любимый светофор сделанный своими руками и к нему картотека дидактических игр и призами (светоотражающие значки) </vt:lpstr>
      <vt:lpstr>Слайд 8</vt:lpstr>
      <vt:lpstr>Мероприятие для детей в летний период «Дорожная азбука»  В нашем саду есть двухколесный транспорт где с детьми мы закрепляем ПДД</vt:lpstr>
      <vt:lpstr>Слайд 10</vt:lpstr>
      <vt:lpstr>Слайд 11</vt:lpstr>
      <vt:lpstr>Внимательный шофер!!! В нашем уголке также есть материалы для различных игр где детки сами достают и играют.</vt:lpstr>
      <vt:lpstr>Игра «виды переходов»</vt:lpstr>
      <vt:lpstr>Игра «отличная память». Закрепляем изучаем повторяем</vt:lpstr>
      <vt:lpstr>Воробушки и автомобиль</vt:lpstr>
      <vt:lpstr>Слайд 16</vt:lpstr>
      <vt:lpstr>Консультации и рекомендации для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Познаем мир в безопасности</dc:title>
  <dc:creator>Владимир</dc:creator>
  <cp:lastModifiedBy>Админ</cp:lastModifiedBy>
  <cp:revision>6</cp:revision>
  <dcterms:created xsi:type="dcterms:W3CDTF">2021-12-05T03:23:27Z</dcterms:created>
  <dcterms:modified xsi:type="dcterms:W3CDTF">2023-10-31T06:49:19Z</dcterms:modified>
</cp:coreProperties>
</file>