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57" autoAdjust="0"/>
  </p:normalViewPr>
  <p:slideViewPr>
    <p:cSldViewPr snapToGrid="0">
      <p:cViewPr varScale="1">
        <p:scale>
          <a:sx n="65" d="100"/>
          <a:sy n="65" d="100"/>
        </p:scale>
        <p:origin x="53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1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200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4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29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4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3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1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7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6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2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0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D6E0-1B95-477D-8559-CD39D41E79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653298-DCA9-4748-B4FD-A591DFCDB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0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3775" y="1792862"/>
            <a:ext cx="4793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Изготовление </a:t>
            </a:r>
            <a:r>
              <a:rPr lang="ru-RU" sz="3200" b="1" i="1" smtClean="0">
                <a:solidFill>
                  <a:schemeClr val="bg1"/>
                </a:solidFill>
              </a:rPr>
              <a:t>новогодней </a:t>
            </a:r>
            <a:r>
              <a:rPr lang="ru-RU" sz="3200" b="1" i="1" smtClean="0">
                <a:solidFill>
                  <a:schemeClr val="bg1"/>
                </a:solidFill>
              </a:rPr>
              <a:t>игрушки</a:t>
            </a:r>
            <a:r>
              <a:rPr lang="ru-RU" sz="3200" b="1" i="1" smtClean="0">
                <a:solidFill>
                  <a:schemeClr val="bg1"/>
                </a:solidFill>
              </a:rPr>
              <a:t>: </a:t>
            </a:r>
            <a:r>
              <a:rPr lang="ru-RU" sz="3200" b="1" i="1" dirty="0" smtClean="0">
                <a:solidFill>
                  <a:schemeClr val="bg1"/>
                </a:solidFill>
              </a:rPr>
              <a:t>«Новогодние сани»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Автор презентации: Божко Светлана Алексеевна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6" name="c276aaa3eb3bf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3139" y="61949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4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/>
          <a:stretch/>
        </p:blipFill>
        <p:spPr>
          <a:xfrm>
            <a:off x="317486" y="116918"/>
            <a:ext cx="8119779" cy="662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12888" y="582804"/>
            <a:ext cx="28034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Для саней нам понадобится: плотный картон, карандаш, ножницы, клей пистолет.</a:t>
            </a:r>
          </a:p>
          <a:p>
            <a:r>
              <a:rPr lang="ru-RU" sz="2400" b="1" i="1" dirty="0" smtClean="0"/>
              <a:t>Рисуем сани 2 </a:t>
            </a:r>
            <a:r>
              <a:rPr lang="ru-RU" sz="2400" b="1" i="1" dirty="0" err="1" smtClean="0"/>
              <a:t>шт</a:t>
            </a:r>
            <a:r>
              <a:rPr lang="ru-RU" sz="2400" b="1" i="1" dirty="0" smtClean="0"/>
              <a:t>, сидение, спинка.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9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2"/>
            <a:ext cx="12192000" cy="68597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2644" y="316556"/>
            <a:ext cx="4394608" cy="513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5866" y="5147772"/>
            <a:ext cx="180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Вырезаем детали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r="20826" b="293"/>
          <a:stretch/>
        </p:blipFill>
        <p:spPr>
          <a:xfrm>
            <a:off x="6940690" y="210538"/>
            <a:ext cx="4072304" cy="535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078533" y="5561286"/>
            <a:ext cx="3723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Склеиваем с помощью клеевого пистолета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6645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t="3956" b="27766"/>
          <a:stretch/>
        </p:blipFill>
        <p:spPr>
          <a:xfrm>
            <a:off x="783772" y="582803"/>
            <a:ext cx="5004079" cy="363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77869" y="4479437"/>
            <a:ext cx="302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 контору сани обклеиваем бусами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96" y="236321"/>
            <a:ext cx="5641890" cy="633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09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4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2" y="150725"/>
            <a:ext cx="6142892" cy="460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4165" y="4757894"/>
            <a:ext cx="5566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Из картона делаем конус, из </a:t>
            </a:r>
            <a:r>
              <a:rPr lang="ru-RU" sz="2000" b="1" i="1" dirty="0" err="1" smtClean="0"/>
              <a:t>фоамирана</a:t>
            </a:r>
            <a:r>
              <a:rPr lang="ru-RU" sz="2000" b="1" i="1" dirty="0" smtClean="0"/>
              <a:t> вырезаем полоски и с одной стороны делаем надрезы «травка», обклеиваем ими конус, добавляем мишуру на макушку, и помпоны на елочку.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39" y="150725"/>
            <a:ext cx="4914474" cy="636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8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12192000" cy="68493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t="16021" r="10587" b="15167"/>
          <a:stretch/>
        </p:blipFill>
        <p:spPr>
          <a:xfrm rot="5400000">
            <a:off x="710005" y="-75304"/>
            <a:ext cx="3065928" cy="363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6006" r="26219" b="24361"/>
          <a:stretch/>
        </p:blipFill>
        <p:spPr>
          <a:xfrm>
            <a:off x="424927" y="3275702"/>
            <a:ext cx="3948057" cy="336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4" r="2871"/>
          <a:stretch/>
        </p:blipFill>
        <p:spPr>
          <a:xfrm>
            <a:off x="5628602" y="136274"/>
            <a:ext cx="4569647" cy="471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76855" y="4854546"/>
            <a:ext cx="4561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Из лоскутков ткани вырезаем не большие прямоугольники , сшиваем  по бокам , наполняем ватой и завязываем ленточкой, ставим на сани вместе с елочкой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6926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18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4282" y="1151069"/>
            <a:ext cx="50883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Садим в сани символ года</a:t>
            </a:r>
          </a:p>
          <a:p>
            <a:r>
              <a:rPr lang="ru-RU" sz="2800" b="1" i="1" dirty="0" smtClean="0"/>
              <a:t>Все готово!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02" y="0"/>
            <a:ext cx="362718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94" y="2004646"/>
            <a:ext cx="2590801" cy="22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</TotalTime>
  <Words>114</Words>
  <Application>Microsoft Office PowerPoint</Application>
  <PresentationFormat>Широкоэкранный</PresentationFormat>
  <Paragraphs>11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IRBIS</dc:creator>
  <cp:lastModifiedBy>Светлана</cp:lastModifiedBy>
  <cp:revision>14</cp:revision>
  <dcterms:created xsi:type="dcterms:W3CDTF">2021-12-08T17:31:45Z</dcterms:created>
  <dcterms:modified xsi:type="dcterms:W3CDTF">2023-11-23T12:30:31Z</dcterms:modified>
</cp:coreProperties>
</file>