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66" r:id="rId2"/>
    <p:sldId id="268" r:id="rId3"/>
    <p:sldId id="267" r:id="rId4"/>
    <p:sldId id="259" r:id="rId5"/>
    <p:sldId id="260" r:id="rId6"/>
    <p:sldId id="262" r:id="rId7"/>
    <p:sldId id="265" r:id="rId8"/>
    <p:sldId id="261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B9D1F-24A8-4C2C-A067-89C8F0431E4D}" type="datetimeFigureOut">
              <a:rPr lang="ru-RU" smtClean="0"/>
              <a:pPr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2644F-E36A-457C-A955-F011D17057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audio" Target="file:///C:\Users\User\Desktop\&#1086;&#1074;&#1086;&#1097;&#1080;%20&#1080;%20&#1092;&#1088;&#1091;&#1082;&#1091;&#1090;&#1099;\&#1052;&#1072;&#1096;&#1072;%20&#1080;%20&#1052;&#1077;&#1076;&#1074;&#1077;&#1076;&#1100;%20-%20&#1057;&#1077;&#1081;&#1095;&#1072;&#1089;%20&#1103;%20&#1073;&#1091;&#1076;&#1091;%20&#1082;&#1091;&#1096;&#1072;&#1090;&#1100;.mp3" TargetMode="Externa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audio" Target="../media/audio5.wav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14.jpeg"/><Relationship Id="rId3" Type="http://schemas.openxmlformats.org/officeDocument/2006/relationships/audio" Target="../media/audio8.wav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audio" Target="../media/audio5.wav"/><Relationship Id="rId11" Type="http://schemas.openxmlformats.org/officeDocument/2006/relationships/image" Target="../media/image47.jpeg"/><Relationship Id="rId5" Type="http://schemas.openxmlformats.org/officeDocument/2006/relationships/audio" Target="../media/audio4.wav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audio" Target="../media/audio9.wav"/><Relationship Id="rId9" Type="http://schemas.openxmlformats.org/officeDocument/2006/relationships/image" Target="../media/image45.jpeg"/><Relationship Id="rId1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5.wav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51.jpeg"/><Relationship Id="rId5" Type="http://schemas.openxmlformats.org/officeDocument/2006/relationships/image" Target="../media/image29.jpeg"/><Relationship Id="rId4" Type="http://schemas.openxmlformats.org/officeDocument/2006/relationships/audio" Target="../media/audio11.wav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1663669066_1-phonoteka-org-p-fon-masha-i-medved-vkontakt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9" y="-15642"/>
            <a:ext cx="9132111" cy="687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683568" y="548680"/>
            <a:ext cx="5843605" cy="352839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5245" y="980728"/>
            <a:ext cx="586929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Интерактивная </a:t>
            </a:r>
          </a:p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гра для детей 3-4 года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FFC000"/>
                </a:solidFill>
              </a:rPr>
              <a:t>«Собираем урожай»</a:t>
            </a:r>
            <a:r>
              <a:rPr lang="ru-RU" sz="4800" b="1" cap="none" spc="0" dirty="0" smtClean="0">
                <a:ln w="11430"/>
                <a:solidFill>
                  <a:srgbClr val="FFC000"/>
                </a:solidFill>
              </a:rPr>
              <a:t> </a:t>
            </a:r>
            <a:endParaRPr lang="ru-RU" sz="4800" b="1" cap="none" spc="0" dirty="0">
              <a:ln w="11430"/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7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7946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214422"/>
            <a:ext cx="7858148" cy="4421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9" y="0"/>
            <a:ext cx="91708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06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" y="0"/>
            <a:ext cx="9142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\Desktop\1614545017_8-p-ovoshchi-na-belom-fone-1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97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5220789" cy="360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png-transparent-multicolored-vegetables-with-basket-illustration-vegetable-basket-fruit-vegitable-basket-natural-foods-leaf-vegetable-f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02" l="217" r="9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993821"/>
            <a:ext cx="35237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m3x0j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 descr="огород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166" y="1285860"/>
            <a:ext cx="6112943" cy="4386037"/>
          </a:xfrm>
          <a:prstGeom prst="rect">
            <a:avLst/>
          </a:prstGeom>
        </p:spPr>
      </p:pic>
      <p:pic>
        <p:nvPicPr>
          <p:cNvPr id="7" name="Рисунок 6" descr="1881550f21c95246e1757a28068b0f57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20" y="0"/>
            <a:ext cx="1428768" cy="1428768"/>
          </a:xfrm>
          <a:prstGeom prst="rect">
            <a:avLst/>
          </a:prstGeom>
        </p:spPr>
      </p:pic>
      <p:pic>
        <p:nvPicPr>
          <p:cNvPr id="8" name="Рисунок 7" descr="carrotswhole-1024x92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5228" y="4429132"/>
            <a:ext cx="1348772" cy="1214422"/>
          </a:xfrm>
          <a:prstGeom prst="rect">
            <a:avLst/>
          </a:prstGeom>
        </p:spPr>
      </p:pic>
      <p:pic>
        <p:nvPicPr>
          <p:cNvPr id="9" name="Рисунок 8" descr="груш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430" y="142852"/>
            <a:ext cx="1428760" cy="1071570"/>
          </a:xfrm>
          <a:prstGeom prst="rect">
            <a:avLst/>
          </a:prstGeom>
        </p:spPr>
      </p:pic>
      <p:pic>
        <p:nvPicPr>
          <p:cNvPr id="10" name="Рисунок 9" descr="ovosh-yagoda-frukt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6446" y="5715016"/>
            <a:ext cx="1531384" cy="937674"/>
          </a:xfrm>
          <a:prstGeom prst="rect">
            <a:avLst/>
          </a:prstGeom>
        </p:spPr>
      </p:pic>
      <p:pic>
        <p:nvPicPr>
          <p:cNvPr id="11" name="Рисунок 10" descr="image43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844" y="2285992"/>
            <a:ext cx="1143016" cy="1143016"/>
          </a:xfrm>
          <a:prstGeom prst="rect">
            <a:avLst/>
          </a:prstGeom>
        </p:spPr>
      </p:pic>
      <p:pic>
        <p:nvPicPr>
          <p:cNvPr id="12" name="Рисунок 11" descr="apricot-wallpaper-20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-33001"/>
            <a:ext cx="1714512" cy="1286077"/>
          </a:xfrm>
          <a:prstGeom prst="rect">
            <a:avLst/>
          </a:prstGeom>
        </p:spPr>
      </p:pic>
      <p:pic>
        <p:nvPicPr>
          <p:cNvPr id="13" name="Рисунок 12" descr="original_accba7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0430" y="5715016"/>
            <a:ext cx="1523979" cy="1142984"/>
          </a:xfrm>
          <a:prstGeom prst="rect">
            <a:avLst/>
          </a:prstGeom>
        </p:spPr>
      </p:pic>
      <p:pic>
        <p:nvPicPr>
          <p:cNvPr id="14" name="Рисунок 13" descr="картофель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3848" y="2643182"/>
            <a:ext cx="1128714" cy="1128714"/>
          </a:xfrm>
          <a:prstGeom prst="rect">
            <a:avLst/>
          </a:prstGeom>
        </p:spPr>
      </p:pic>
      <p:pic>
        <p:nvPicPr>
          <p:cNvPr id="15" name="Рисунок 14" descr="миша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428660" y="4059312"/>
            <a:ext cx="2643206" cy="2798688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11288E-6 L 0.11024 0.23085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11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8439E-6 L 0.26441 0.0203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0" y="1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9954E-6 L -0.15 0.1385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6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79667E-6 L -0.39931 0.22207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9914E-6 L -0.27291 0.10594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0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9151E-7 L -0.22153 -0.0347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-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67962E-6 L -0.21649 -0.13902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0" y="-7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34351E-7 L 0.23854 -0.4582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-22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BYugq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b0552eba2b4a9fccf2cc8f6c72bdcf00--kit-digital-birthday-ideas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596" y="2500306"/>
            <a:ext cx="2531202" cy="4357694"/>
          </a:xfrm>
          <a:prstGeom prst="rect">
            <a:avLst/>
          </a:prstGeom>
        </p:spPr>
      </p:pic>
      <p:pic>
        <p:nvPicPr>
          <p:cNvPr id="7" name="Рисунок 6" descr="корзинка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4678" y="2714620"/>
            <a:ext cx="3942187" cy="4316947"/>
          </a:xfrm>
          <a:prstGeom prst="rect">
            <a:avLst/>
          </a:prstGeom>
        </p:spPr>
      </p:pic>
      <p:pic>
        <p:nvPicPr>
          <p:cNvPr id="8" name="Рисунок 7" descr="184259421_e257e6bd86d3737c0786120f12fd09ac_800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8082" y="0"/>
            <a:ext cx="1428736" cy="1428736"/>
          </a:xfrm>
          <a:prstGeom prst="rect">
            <a:avLst/>
          </a:prstGeom>
        </p:spPr>
      </p:pic>
      <p:pic>
        <p:nvPicPr>
          <p:cNvPr id="9" name="Рисунок 8" descr="full_________45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0"/>
            <a:ext cx="1604177" cy="1429322"/>
          </a:xfrm>
          <a:prstGeom prst="rect">
            <a:avLst/>
          </a:prstGeom>
        </p:spPr>
      </p:pic>
      <p:pic>
        <p:nvPicPr>
          <p:cNvPr id="10" name="Рисунок 9" descr="Cd5vkMsXIAElO7o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14290"/>
            <a:ext cx="2500298" cy="1695202"/>
          </a:xfrm>
          <a:prstGeom prst="rect">
            <a:avLst/>
          </a:prstGeom>
        </p:spPr>
      </p:pic>
      <p:pic>
        <p:nvPicPr>
          <p:cNvPr id="11" name="Рисунок 10" descr="Grapes_Closeup_White_background_554756_1200x192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10390">
            <a:off x="5031296" y="-139540"/>
            <a:ext cx="1398800" cy="2238080"/>
          </a:xfrm>
          <a:prstGeom prst="rect">
            <a:avLst/>
          </a:prstGeom>
        </p:spPr>
      </p:pic>
      <p:pic>
        <p:nvPicPr>
          <p:cNvPr id="12" name="Рисунок 11" descr="biggest_Depositphotos_18405237_l-2015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9980" y="1500174"/>
            <a:ext cx="2194020" cy="1704022"/>
          </a:xfrm>
          <a:prstGeom prst="rect">
            <a:avLst/>
          </a:prstGeom>
        </p:spPr>
      </p:pic>
      <p:pic>
        <p:nvPicPr>
          <p:cNvPr id="13" name="Рисунок 12" descr="груш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4546" y="1428736"/>
            <a:ext cx="2190734" cy="1643050"/>
          </a:xfrm>
          <a:prstGeom prst="rect">
            <a:avLst/>
          </a:prstGeom>
        </p:spPr>
      </p:pic>
      <p:pic>
        <p:nvPicPr>
          <p:cNvPr id="14" name="Маша и Медведь - Сейчас я буду кушат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428596" y="6643710"/>
            <a:ext cx="214290" cy="214290"/>
          </a:xfrm>
          <a:prstGeom prst="rect">
            <a:avLst/>
          </a:prstGeom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6"/>
          <a:stretch>
            <a:fillRect/>
          </a:stretch>
        </p:blipFill>
        <p:spPr>
          <a:xfrm>
            <a:off x="2285984" y="5429264"/>
            <a:ext cx="1050016" cy="947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8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6433E-6 L 0.1934 -3.6433E-6 C 0.28021 -3.6433E-6 0.38698 0.16123 0.38698 0.29309 L 0.38698 0.58617 " pathEditMode="relative" rAng="0" ptsTypes="FfFF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0" y="29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5952E-6 L 0.03889 0.619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1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3789E-6 L -0.25677 0.552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00" y="27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63313E-6 L 0.06892 -1.63313E-6 C 0.09983 -1.63313E-6 0.13802 0.09045 0.13802 0.16447 L 0.13802 0.32917 " pathEditMode="relative" rAng="0" ptsTypes="FfFF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1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 descr="74504168_large_02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0438"/>
            <a:ext cx="3372569" cy="3357562"/>
          </a:xfrm>
          <a:prstGeom prst="rect">
            <a:avLst/>
          </a:prstGeom>
        </p:spPr>
      </p:pic>
      <p:pic>
        <p:nvPicPr>
          <p:cNvPr id="4" name="Рисунок 3" descr="74974061afe876109876f46de97af5d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714356"/>
            <a:ext cx="1719236" cy="1704193"/>
          </a:xfrm>
          <a:prstGeom prst="rect">
            <a:avLst/>
          </a:prstGeom>
        </p:spPr>
      </p:pic>
      <p:pic>
        <p:nvPicPr>
          <p:cNvPr id="5" name="Рисунок 4" descr="depositphotos_18466073-stock-illustration-peach-jam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108" y="0"/>
            <a:ext cx="1928802" cy="1928802"/>
          </a:xfrm>
          <a:prstGeom prst="rect">
            <a:avLst/>
          </a:prstGeom>
        </p:spPr>
      </p:pic>
      <p:pic>
        <p:nvPicPr>
          <p:cNvPr id="7" name="Рисунок 6" descr="hello_html_m7c73e7a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92" y="142852"/>
            <a:ext cx="1944692" cy="1693319"/>
          </a:xfrm>
          <a:prstGeom prst="rect">
            <a:avLst/>
          </a:prstGeom>
        </p:spPr>
      </p:pic>
      <p:pic>
        <p:nvPicPr>
          <p:cNvPr id="8" name="Рисунок 7" descr="vektornaya-grafika-banka-malina-varene-833585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562" y="857232"/>
            <a:ext cx="2095482" cy="1571612"/>
          </a:xfrm>
          <a:prstGeom prst="rect">
            <a:avLst/>
          </a:prstGeom>
        </p:spPr>
      </p:pic>
      <p:pic>
        <p:nvPicPr>
          <p:cNvPr id="9" name="Рисунок 8" descr="352418-sepik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8405" y="4000504"/>
            <a:ext cx="2015595" cy="1464456"/>
          </a:xfrm>
          <a:prstGeom prst="rect">
            <a:avLst/>
          </a:prstGeom>
        </p:spPr>
      </p:pic>
      <p:pic>
        <p:nvPicPr>
          <p:cNvPr id="10" name="Рисунок 9" descr="apricot-wallpaper-20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0760" y="4929198"/>
            <a:ext cx="1956258" cy="1467414"/>
          </a:xfrm>
          <a:prstGeom prst="rect">
            <a:avLst/>
          </a:prstGeom>
        </p:spPr>
      </p:pic>
      <p:pic>
        <p:nvPicPr>
          <p:cNvPr id="11" name="Рисунок 10" descr="quality-free-rhxtrascom-black-cherries-vector-clip-art-rhgucciguanfangwangme-black-single-cherry-clipart-cherries-vector-clip-art-free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744" y="4643446"/>
            <a:ext cx="1055261" cy="1379230"/>
          </a:xfrm>
          <a:prstGeom prst="rect">
            <a:avLst/>
          </a:prstGeom>
        </p:spPr>
      </p:pic>
      <p:pic>
        <p:nvPicPr>
          <p:cNvPr id="12" name="Рисунок 11" descr="Berry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6380" y="3786190"/>
            <a:ext cx="886561" cy="1214422"/>
          </a:xfrm>
          <a:prstGeom prst="rect">
            <a:avLst/>
          </a:prstGeom>
        </p:spPr>
      </p:pic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4"/>
          <a:stretch>
            <a:fillRect/>
          </a:stretch>
        </p:blipFill>
        <p:spPr>
          <a:xfrm>
            <a:off x="500034" y="5572140"/>
            <a:ext cx="571504" cy="57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3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917E-6 L -0.31823 -0.466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00" y="-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6984E-6 L 0.24358 -0.4341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6997E-6 L -0.29532 -0.39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-2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4344E-6 L -0.41284 -0.608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00" y="-30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\Desktop\1680770460_phonoteka-org-p-dom-medvedya-art-vkontakte-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sanjuu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1052736"/>
            <a:ext cx="6341784" cy="634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z_multfilma_Masha_i_medved_-_Pro_varene_285835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a8834_18c7342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1414.970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0232" y="4041524"/>
            <a:ext cx="5072541" cy="3378207"/>
          </a:xfrm>
          <a:prstGeom prst="rect">
            <a:avLst/>
          </a:prstGeom>
        </p:spPr>
      </p:pic>
      <p:pic>
        <p:nvPicPr>
          <p:cNvPr id="6" name="Рисунок 5" descr="carrotswhole-1024x922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3042" y="4572008"/>
            <a:ext cx="1269432" cy="1142984"/>
          </a:xfrm>
          <a:prstGeom prst="rect">
            <a:avLst/>
          </a:prstGeom>
        </p:spPr>
      </p:pic>
      <p:pic>
        <p:nvPicPr>
          <p:cNvPr id="7" name="Рисунок 6" descr="2004dc3f98391ee0ad27033b22cd5d02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4612" y="5143512"/>
            <a:ext cx="1374979" cy="587116"/>
          </a:xfrm>
          <a:prstGeom prst="rect">
            <a:avLst/>
          </a:prstGeom>
        </p:spPr>
      </p:pic>
      <p:pic>
        <p:nvPicPr>
          <p:cNvPr id="8" name="Рисунок 7" descr="pumpkin-116003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7358" y="3714752"/>
            <a:ext cx="1447989" cy="1034407"/>
          </a:xfrm>
          <a:prstGeom prst="rect">
            <a:avLst/>
          </a:prstGeom>
        </p:spPr>
      </p:pic>
      <p:pic>
        <p:nvPicPr>
          <p:cNvPr id="9" name="Рисунок 8" descr="hello_html_m705e54ff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7488" y="3643314"/>
            <a:ext cx="1976425" cy="1482319"/>
          </a:xfrm>
          <a:prstGeom prst="rect">
            <a:avLst/>
          </a:prstGeom>
        </p:spPr>
      </p:pic>
      <p:pic>
        <p:nvPicPr>
          <p:cNvPr id="10" name="Рисунок 9" descr="original_accba7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496" y="3857628"/>
            <a:ext cx="1523979" cy="1142984"/>
          </a:xfrm>
          <a:prstGeom prst="rect">
            <a:avLst/>
          </a:prstGeom>
        </p:spPr>
      </p:pic>
      <p:pic>
        <p:nvPicPr>
          <p:cNvPr id="11" name="Рисунок 10" descr="Gambar Animasi Kelinci Masha And The Bear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</a:blip>
          <a:stretch>
            <a:fillRect/>
          </a:stretch>
        </p:blipFill>
        <p:spPr>
          <a:xfrm>
            <a:off x="0" y="3357562"/>
            <a:ext cx="1885143" cy="3500438"/>
          </a:xfrm>
          <a:prstGeom prst="rect">
            <a:avLst/>
          </a:prstGeom>
        </p:spPr>
      </p:pic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5"/>
          <a:stretch>
            <a:fillRect/>
          </a:stretch>
        </p:blipFill>
        <p:spPr>
          <a:xfrm>
            <a:off x="1785918" y="6357934"/>
            <a:ext cx="500066" cy="50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6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71895E-7 L 0.23507 0.0439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2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36479E-6 L 0.33455 0.134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00" y="6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508E-6 L 0.05799 0.169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8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88388E-6 L 0.16736 -0.0513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0" y="-2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 descr="69fd6467a9d831bc3ce57d917be4246c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3240" y="2000240"/>
            <a:ext cx="2749645" cy="2157414"/>
          </a:xfrm>
          <a:prstGeom prst="rect">
            <a:avLst/>
          </a:prstGeom>
        </p:spPr>
      </p:pic>
      <p:pic>
        <p:nvPicPr>
          <p:cNvPr id="5" name="Рисунок 4" descr="depositphotos_61067093-stock-illustration-cartoon-yellow-appl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786" y="428604"/>
            <a:ext cx="1788721" cy="1898196"/>
          </a:xfrm>
          <a:prstGeom prst="rect">
            <a:avLst/>
          </a:prstGeom>
        </p:spPr>
      </p:pic>
      <p:pic>
        <p:nvPicPr>
          <p:cNvPr id="6" name="Рисунок 5" descr="Red_apple_with_leaf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12" y="428604"/>
            <a:ext cx="2095504" cy="2095504"/>
          </a:xfrm>
          <a:prstGeom prst="rect">
            <a:avLst/>
          </a:prstGeom>
        </p:spPr>
      </p:pic>
      <p:pic>
        <p:nvPicPr>
          <p:cNvPr id="7" name="Рисунок 6" descr="Red_apple_with_leaf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786" y="4214818"/>
            <a:ext cx="2095504" cy="2095504"/>
          </a:xfrm>
          <a:prstGeom prst="rect">
            <a:avLst/>
          </a:prstGeom>
        </p:spPr>
      </p:pic>
      <p:pic>
        <p:nvPicPr>
          <p:cNvPr id="8" name="Рисунок 7" descr="Red_apple_with_leaf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0826" y="4214818"/>
            <a:ext cx="2024066" cy="2024066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/>
          <a:stretch>
            <a:fillRect/>
          </a:stretch>
        </p:blipFill>
        <p:spPr>
          <a:xfrm>
            <a:off x="4429124" y="407194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10</Words>
  <Application>Microsoft Office PowerPoint</Application>
  <PresentationFormat>Экран (4:3)</PresentationFormat>
  <Paragraphs>3</Paragraphs>
  <Slides>10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для второй младшей группы  «Собери урожай»</dc:title>
  <dc:creator>User</dc:creator>
  <cp:lastModifiedBy>кинева</cp:lastModifiedBy>
  <cp:revision>54</cp:revision>
  <dcterms:created xsi:type="dcterms:W3CDTF">2019-03-12T13:54:33Z</dcterms:created>
  <dcterms:modified xsi:type="dcterms:W3CDTF">2023-11-06T10:39:58Z</dcterms:modified>
</cp:coreProperties>
</file>