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5" r:id="rId1"/>
  </p:sldMasterIdLst>
  <p:notesMasterIdLst>
    <p:notesMasterId r:id="rId30"/>
  </p:notesMasterIdLst>
  <p:sldIdLst>
    <p:sldId id="256" r:id="rId2"/>
    <p:sldId id="257" r:id="rId3"/>
    <p:sldId id="258" r:id="rId4"/>
    <p:sldId id="268" r:id="rId5"/>
    <p:sldId id="260" r:id="rId6"/>
    <p:sldId id="279" r:id="rId7"/>
    <p:sldId id="261" r:id="rId8"/>
    <p:sldId id="262" r:id="rId9"/>
    <p:sldId id="266" r:id="rId10"/>
    <p:sldId id="272" r:id="rId11"/>
    <p:sldId id="274" r:id="rId12"/>
    <p:sldId id="275" r:id="rId13"/>
    <p:sldId id="276" r:id="rId14"/>
    <p:sldId id="271" r:id="rId15"/>
    <p:sldId id="284" r:id="rId16"/>
    <p:sldId id="280" r:id="rId17"/>
    <p:sldId id="291" r:id="rId18"/>
    <p:sldId id="292" r:id="rId19"/>
    <p:sldId id="281" r:id="rId20"/>
    <p:sldId id="282" r:id="rId21"/>
    <p:sldId id="285" r:id="rId22"/>
    <p:sldId id="286" r:id="rId23"/>
    <p:sldId id="287" r:id="rId24"/>
    <p:sldId id="289" r:id="rId25"/>
    <p:sldId id="295" r:id="rId26"/>
    <p:sldId id="288" r:id="rId27"/>
    <p:sldId id="293" r:id="rId28"/>
    <p:sldId id="290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31" autoAdjust="0"/>
    <p:restoredTop sz="94660"/>
  </p:normalViewPr>
  <p:slideViewPr>
    <p:cSldViewPr snapToGrid="0">
      <p:cViewPr varScale="1">
        <p:scale>
          <a:sx n="71" d="100"/>
          <a:sy n="71" d="100"/>
        </p:scale>
        <p:origin x="5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10DD95-86E6-4F8D-AA82-013B8629C2F4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130ECBE-9A3C-4AAD-9B2E-280B52998531}">
      <dgm:prSet phldrT="[Текст]" custT="1"/>
      <dgm:spPr/>
      <dgm:t>
        <a:bodyPr/>
        <a:lstStyle/>
        <a:p>
          <a:r>
            <a:rPr lang="ru-RU" sz="2000" b="1" dirty="0" smtClean="0"/>
            <a:t>Предметное моделирование </a:t>
          </a:r>
        </a:p>
      </dgm:t>
    </dgm:pt>
    <dgm:pt modelId="{3479D530-E560-4CA8-BF09-EE15D9AC057F}" type="parTrans" cxnId="{8CA34068-9155-4699-B4B6-555A408AAC63}">
      <dgm:prSet/>
      <dgm:spPr/>
      <dgm:t>
        <a:bodyPr/>
        <a:lstStyle/>
        <a:p>
          <a:endParaRPr lang="ru-RU"/>
        </a:p>
      </dgm:t>
    </dgm:pt>
    <dgm:pt modelId="{4E684AA6-2717-4059-B89E-C7DE881D101F}" type="sibTrans" cxnId="{8CA34068-9155-4699-B4B6-555A408AAC63}">
      <dgm:prSet/>
      <dgm:spPr/>
      <dgm:t>
        <a:bodyPr/>
        <a:lstStyle/>
        <a:p>
          <a:endParaRPr lang="ru-RU"/>
        </a:p>
      </dgm:t>
    </dgm:pt>
    <dgm:pt modelId="{F5578D65-8789-4237-AB8F-AACA2A7854BE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детские рисунки сюжетных фрагментов героев, предметов для игры; 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6FF636-313E-4CF6-B757-302E6AA47F42}" type="parTrans" cxnId="{9FC75ACC-9B20-4F9A-999D-0243AC177A3A}">
      <dgm:prSet/>
      <dgm:spPr/>
      <dgm:t>
        <a:bodyPr/>
        <a:lstStyle/>
        <a:p>
          <a:endParaRPr lang="ru-RU"/>
        </a:p>
      </dgm:t>
    </dgm:pt>
    <dgm:pt modelId="{63A0E5A0-2734-40B3-B98E-FF775858DDA9}" type="sibTrans" cxnId="{9FC75ACC-9B20-4F9A-999D-0243AC177A3A}">
      <dgm:prSet/>
      <dgm:spPr/>
      <dgm:t>
        <a:bodyPr/>
        <a:lstStyle/>
        <a:p>
          <a:endParaRPr lang="ru-RU"/>
        </a:p>
      </dgm:t>
    </dgm:pt>
    <dgm:pt modelId="{1B5A7785-AE41-400E-9696-5AF337C03DCD}">
      <dgm:prSet phldrT="[Текст]" custT="1"/>
      <dgm:spPr/>
      <dgm:t>
        <a:bodyPr/>
        <a:lstStyle/>
        <a:p>
          <a:r>
            <a:rPr lang="ru-RU" sz="2000" b="1" dirty="0" smtClean="0"/>
            <a:t>Предметно-схематическое моделирование</a:t>
          </a:r>
        </a:p>
      </dgm:t>
    </dgm:pt>
    <dgm:pt modelId="{2336D35A-0E39-48EB-9B2C-E03D16D21F6F}" type="parTrans" cxnId="{AD6DA76B-4885-4C56-8909-E5585930B258}">
      <dgm:prSet/>
      <dgm:spPr/>
      <dgm:t>
        <a:bodyPr/>
        <a:lstStyle/>
        <a:p>
          <a:endParaRPr lang="ru-RU"/>
        </a:p>
      </dgm:t>
    </dgm:pt>
    <dgm:pt modelId="{D8BE9876-9E4E-40D8-961A-DAB8BDDD3153}" type="sibTrans" cxnId="{AD6DA76B-4885-4C56-8909-E5585930B258}">
      <dgm:prSet/>
      <dgm:spPr/>
      <dgm:t>
        <a:bodyPr/>
        <a:lstStyle/>
        <a:p>
          <a:endParaRPr lang="ru-RU"/>
        </a:p>
      </dgm:t>
    </dgm:pt>
    <dgm:pt modelId="{C87B1B4F-3BAA-4951-887D-4CE0BA32A93E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структура текста - круг, разбитый на сектора (начало, середина, конец); 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EEA3A4-07A5-4C8C-A180-BEC7B742ABC3}" type="parTrans" cxnId="{E5E30F47-4673-465F-818F-2A71EBACDC63}">
      <dgm:prSet/>
      <dgm:spPr/>
      <dgm:t>
        <a:bodyPr/>
        <a:lstStyle/>
        <a:p>
          <a:endParaRPr lang="ru-RU"/>
        </a:p>
      </dgm:t>
    </dgm:pt>
    <dgm:pt modelId="{C5614C4E-1FF1-49F9-BA61-639F5A64C4D1}" type="sibTrans" cxnId="{E5E30F47-4673-465F-818F-2A71EBACDC63}">
      <dgm:prSet/>
      <dgm:spPr/>
      <dgm:t>
        <a:bodyPr/>
        <a:lstStyle/>
        <a:p>
          <a:endParaRPr lang="ru-RU"/>
        </a:p>
      </dgm:t>
    </dgm:pt>
    <dgm:pt modelId="{2E1B49DF-1D00-471A-BB75-8CC3E0A4F11C}">
      <dgm:prSet phldrT="[Текст]" custT="1"/>
      <dgm:spPr/>
      <dgm:t>
        <a:bodyPr/>
        <a:lstStyle/>
        <a:p>
          <a:r>
            <a:rPr lang="ru-RU" sz="2000" b="1" dirty="0" smtClean="0"/>
            <a:t>Графическое моделирование</a:t>
          </a:r>
          <a:endParaRPr lang="ru-RU" sz="2000" b="1" dirty="0"/>
        </a:p>
      </dgm:t>
    </dgm:pt>
    <dgm:pt modelId="{D90FEDE2-3174-4DB2-A2A0-0D2AACE4F7CD}" type="parTrans" cxnId="{8E5A345A-4DB8-4431-A053-7A8AF77EEEB6}">
      <dgm:prSet/>
      <dgm:spPr/>
      <dgm:t>
        <a:bodyPr/>
        <a:lstStyle/>
        <a:p>
          <a:endParaRPr lang="ru-RU"/>
        </a:p>
      </dgm:t>
    </dgm:pt>
    <dgm:pt modelId="{4A042AE8-F508-4932-BE2B-84FA8198E72F}" type="sibTrans" cxnId="{8E5A345A-4DB8-4431-A053-7A8AF77EEEB6}">
      <dgm:prSet/>
      <dgm:spPr/>
      <dgm:t>
        <a:bodyPr/>
        <a:lstStyle/>
        <a:p>
          <a:endParaRPr lang="ru-RU"/>
        </a:p>
      </dgm:t>
    </dgm:pt>
    <dgm:pt modelId="{897CB7A5-AECB-4962-BF04-344D6E49434D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структуры описательного рассказа об игрушках, транспорте и другие; 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FE15C3-45B1-470A-A935-E6D4E33D2278}" type="parTrans" cxnId="{6D3C3E8F-35B7-4FB4-950A-8BCE9861ACF2}">
      <dgm:prSet/>
      <dgm:spPr/>
      <dgm:t>
        <a:bodyPr/>
        <a:lstStyle/>
        <a:p>
          <a:endParaRPr lang="ru-RU"/>
        </a:p>
      </dgm:t>
    </dgm:pt>
    <dgm:pt modelId="{9BC90BBF-0F11-40CF-958E-00D3088C7B77}" type="sibTrans" cxnId="{6D3C3E8F-35B7-4FB4-950A-8BCE9861ACF2}">
      <dgm:prSet/>
      <dgm:spPr/>
      <dgm:t>
        <a:bodyPr/>
        <a:lstStyle/>
        <a:p>
          <a:endParaRPr lang="ru-RU"/>
        </a:p>
      </dgm:t>
    </dgm:pt>
    <dgm:pt modelId="{DBF7F6AE-3146-4963-88D5-565655944BDF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плоскостные театры; 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AAC3E8-E09F-4763-A82D-842057A93EDE}" type="parTrans" cxnId="{5285AAE3-249D-43C3-B9EA-2652C73F7CDF}">
      <dgm:prSet/>
      <dgm:spPr/>
      <dgm:t>
        <a:bodyPr/>
        <a:lstStyle/>
        <a:p>
          <a:endParaRPr lang="ru-RU"/>
        </a:p>
      </dgm:t>
    </dgm:pt>
    <dgm:pt modelId="{8031C036-4B6A-4568-90B2-1937DF890C94}" type="sibTrans" cxnId="{5285AAE3-249D-43C3-B9EA-2652C73F7CDF}">
      <dgm:prSet/>
      <dgm:spPr/>
      <dgm:t>
        <a:bodyPr/>
        <a:lstStyle/>
        <a:p>
          <a:endParaRPr lang="ru-RU"/>
        </a:p>
      </dgm:t>
    </dgm:pt>
    <dgm:pt modelId="{AD2D8A86-73A8-4C75-ACAE-206D5855C029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иллюстрации рассказов, сказок, стихотворений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7A8D71-CCE2-45EC-B76F-89EDF933AAE1}" type="parTrans" cxnId="{C257FD6B-ED19-4290-856B-099CECE3B71B}">
      <dgm:prSet/>
      <dgm:spPr/>
      <dgm:t>
        <a:bodyPr/>
        <a:lstStyle/>
        <a:p>
          <a:endParaRPr lang="ru-RU"/>
        </a:p>
      </dgm:t>
    </dgm:pt>
    <dgm:pt modelId="{026D80D5-6E25-4407-8757-0F2D42EB5E3E}" type="sibTrans" cxnId="{C257FD6B-ED19-4290-856B-099CECE3B71B}">
      <dgm:prSet/>
      <dgm:spPr/>
      <dgm:t>
        <a:bodyPr/>
        <a:lstStyle/>
        <a:p>
          <a:endParaRPr lang="ru-RU"/>
        </a:p>
      </dgm:t>
    </dgm:pt>
    <dgm:pt modelId="{EC0468D3-1898-44C0-98B1-2E10A32CD889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театры геометрических фигур, театр-символизация; 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1E5F41-215A-4715-A9C2-44F8083FC338}" type="parTrans" cxnId="{58E9CF8E-E877-4F3B-B8FC-1575D38BDA3A}">
      <dgm:prSet/>
      <dgm:spPr/>
      <dgm:t>
        <a:bodyPr/>
        <a:lstStyle/>
        <a:p>
          <a:endParaRPr lang="ru-RU"/>
        </a:p>
      </dgm:t>
    </dgm:pt>
    <dgm:pt modelId="{F2A978BF-D6E5-46EE-8E1C-C8879708A640}" type="sibTrans" cxnId="{58E9CF8E-E877-4F3B-B8FC-1575D38BDA3A}">
      <dgm:prSet/>
      <dgm:spPr/>
      <dgm:t>
        <a:bodyPr/>
        <a:lstStyle/>
        <a:p>
          <a:endParaRPr lang="ru-RU"/>
        </a:p>
      </dgm:t>
    </dgm:pt>
    <dgm:pt modelId="{7C320807-E2DC-4371-B61D-179D1C8ED94B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схемы предлогов: нас, в, к и др.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229B41-5C0F-4104-82B4-F91D36B3EB26}" type="parTrans" cxnId="{2195C70A-68B4-4A68-B2CB-06BD915B61AB}">
      <dgm:prSet/>
      <dgm:spPr/>
      <dgm:t>
        <a:bodyPr/>
        <a:lstStyle/>
        <a:p>
          <a:endParaRPr lang="ru-RU"/>
        </a:p>
      </dgm:t>
    </dgm:pt>
    <dgm:pt modelId="{4896ADD7-6A52-4CB7-8477-8EF6EBC8E5F8}" type="sibTrans" cxnId="{2195C70A-68B4-4A68-B2CB-06BD915B61AB}">
      <dgm:prSet/>
      <dgm:spPr/>
      <dgm:t>
        <a:bodyPr/>
        <a:lstStyle/>
        <a:p>
          <a:endParaRPr lang="ru-RU"/>
        </a:p>
      </dgm:t>
    </dgm:pt>
    <dgm:pt modelId="{07E55CA8-9B72-44C4-B8C2-EC7BF5202F38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схемы к рассказам, стихотворениям; 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F8EB7C-08BD-4BFC-8C55-7631DE3CDAA5}" type="parTrans" cxnId="{50D2172B-CF33-4966-B15E-419F65166B20}">
      <dgm:prSet/>
      <dgm:spPr/>
      <dgm:t>
        <a:bodyPr/>
        <a:lstStyle/>
        <a:p>
          <a:endParaRPr lang="ru-RU"/>
        </a:p>
      </dgm:t>
    </dgm:pt>
    <dgm:pt modelId="{4A2940C2-3E05-4118-BBC5-E91C6E34A585}" type="sibTrans" cxnId="{50D2172B-CF33-4966-B15E-419F65166B20}">
      <dgm:prSet/>
      <dgm:spPr/>
      <dgm:t>
        <a:bodyPr/>
        <a:lstStyle/>
        <a:p>
          <a:endParaRPr lang="ru-RU"/>
        </a:p>
      </dgm:t>
    </dgm:pt>
    <dgm:pt modelId="{2687E651-7551-47DB-BCDC-2176C0E60627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наборы схем для графического плана; 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349A54-A5E4-4A6A-B54E-DDB82E035131}" type="parTrans" cxnId="{455190D6-6616-462E-A7BD-319431F20DC3}">
      <dgm:prSet/>
      <dgm:spPr/>
      <dgm:t>
        <a:bodyPr/>
        <a:lstStyle/>
        <a:p>
          <a:endParaRPr lang="ru-RU"/>
        </a:p>
      </dgm:t>
    </dgm:pt>
    <dgm:pt modelId="{C780320F-1964-46F4-BFAA-A7298F2304B3}" type="sibTrans" cxnId="{455190D6-6616-462E-A7BD-319431F20DC3}">
      <dgm:prSet/>
      <dgm:spPr/>
      <dgm:t>
        <a:bodyPr/>
        <a:lstStyle/>
        <a:p>
          <a:endParaRPr lang="ru-RU"/>
        </a:p>
      </dgm:t>
    </dgm:pt>
    <dgm:pt modelId="{168B18D9-ABF8-49C7-A7EB-FC89EEB69F02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набор предметных или сюжетных картинок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ADD5F1-F784-4804-80B6-16CCD3D5F5E6}" type="parTrans" cxnId="{364E2F3B-1F1F-4FFB-B727-95AE1FEB962D}">
      <dgm:prSet/>
      <dgm:spPr/>
      <dgm:t>
        <a:bodyPr/>
        <a:lstStyle/>
        <a:p>
          <a:endParaRPr lang="ru-RU"/>
        </a:p>
      </dgm:t>
    </dgm:pt>
    <dgm:pt modelId="{C2E9049C-8912-4F8C-BAE0-F6BE67486930}" type="sibTrans" cxnId="{364E2F3B-1F1F-4FFB-B727-95AE1FEB962D}">
      <dgm:prSet/>
      <dgm:spPr/>
      <dgm:t>
        <a:bodyPr/>
        <a:lstStyle/>
        <a:p>
          <a:endParaRPr lang="ru-RU"/>
        </a:p>
      </dgm:t>
    </dgm:pt>
    <dgm:pt modelId="{1B2D00C3-2CE6-48CE-A796-618373F92092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словные обозначения, силуэты, контуры, пиктограммы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935E38-CEA9-4289-92D1-D066F3CE738A}" type="parTrans" cxnId="{9401F31E-DA6D-4C7F-AC8D-4A779815CA97}">
      <dgm:prSet/>
      <dgm:spPr/>
    </dgm:pt>
    <dgm:pt modelId="{A4A8A2ED-5B9A-48AF-8BAC-6AC8517B2972}" type="sibTrans" cxnId="{9401F31E-DA6D-4C7F-AC8D-4A779815CA97}">
      <dgm:prSet/>
      <dgm:spPr/>
    </dgm:pt>
    <dgm:pt modelId="{4FBD5821-EC8D-4EF0-9796-0BABEAFAE3B8}" type="pres">
      <dgm:prSet presAssocID="{5A10DD95-86E6-4F8D-AA82-013B8629C2F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9AD785-EC0F-4DB9-AA27-6D0FEAC804F2}" type="pres">
      <dgm:prSet presAssocID="{0130ECBE-9A3C-4AAD-9B2E-280B52998531}" presName="composite" presStyleCnt="0"/>
      <dgm:spPr/>
    </dgm:pt>
    <dgm:pt modelId="{766E3D1E-5985-4353-AF90-4CCC2516C2F0}" type="pres">
      <dgm:prSet presAssocID="{0130ECBE-9A3C-4AAD-9B2E-280B52998531}" presName="parTx" presStyleLbl="alignNode1" presStyleIdx="0" presStyleCnt="3" custScaleY="17055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88C897-D1DA-42C9-BFFF-22CF88AB8A06}" type="pres">
      <dgm:prSet presAssocID="{0130ECBE-9A3C-4AAD-9B2E-280B52998531}" presName="desTx" presStyleLbl="alignAccFollowNode1" presStyleIdx="0" presStyleCnt="3" custLinFactNeighborX="764" custLinFactNeighborY="179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8CEEFE-F4E4-4E66-B6F2-C5F6A6CE2023}" type="pres">
      <dgm:prSet presAssocID="{4E684AA6-2717-4059-B89E-C7DE881D101F}" presName="space" presStyleCnt="0"/>
      <dgm:spPr/>
    </dgm:pt>
    <dgm:pt modelId="{0F73229D-3438-4C8E-A469-20CC0F3E0722}" type="pres">
      <dgm:prSet presAssocID="{1B5A7785-AE41-400E-9696-5AF337C03DCD}" presName="composite" presStyleCnt="0"/>
      <dgm:spPr/>
    </dgm:pt>
    <dgm:pt modelId="{E4BB539C-53D8-419E-8993-3743E24B0F73}" type="pres">
      <dgm:prSet presAssocID="{1B5A7785-AE41-400E-9696-5AF337C03DCD}" presName="parTx" presStyleLbl="alignNode1" presStyleIdx="1" presStyleCnt="3" custScaleY="1814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88EFA1-4F9B-4874-99C2-7EB7B32FBF27}" type="pres">
      <dgm:prSet presAssocID="{1B5A7785-AE41-400E-9696-5AF337C03DCD}" presName="desTx" presStyleLbl="alignAccFollowNode1" presStyleIdx="1" presStyleCnt="3" custLinFactNeighborX="0" custLinFactNeighborY="179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5A562D-32F8-4EED-AC5D-093323342B5A}" type="pres">
      <dgm:prSet presAssocID="{D8BE9876-9E4E-40D8-961A-DAB8BDDD3153}" presName="space" presStyleCnt="0"/>
      <dgm:spPr/>
    </dgm:pt>
    <dgm:pt modelId="{FE2B4427-920F-4543-9AD2-E52F4DB55343}" type="pres">
      <dgm:prSet presAssocID="{2E1B49DF-1D00-471A-BB75-8CC3E0A4F11C}" presName="composite" presStyleCnt="0"/>
      <dgm:spPr/>
    </dgm:pt>
    <dgm:pt modelId="{BA4F415A-F1FB-48E2-B6DC-22ED197FA949}" type="pres">
      <dgm:prSet presAssocID="{2E1B49DF-1D00-471A-BB75-8CC3E0A4F11C}" presName="parTx" presStyleLbl="alignNode1" presStyleIdx="2" presStyleCnt="3" custScaleX="95240" custScaleY="100000" custLinFactNeighborX="773" custLinFactNeighborY="1217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028F10-293B-427F-8F87-455B7B2B4334}" type="pres">
      <dgm:prSet presAssocID="{2E1B49DF-1D00-471A-BB75-8CC3E0A4F11C}" presName="desTx" presStyleLbl="alignAccFollowNode1" presStyleIdx="2" presStyleCnt="3" custScaleX="103896" custScaleY="100000" custLinFactNeighborX="103" custLinFactNeighborY="110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C034C3-49A4-4582-9B2C-2AD9B14FAE89}" type="presOf" srcId="{2E1B49DF-1D00-471A-BB75-8CC3E0A4F11C}" destId="{BA4F415A-F1FB-48E2-B6DC-22ED197FA949}" srcOrd="0" destOrd="0" presId="urn:microsoft.com/office/officeart/2005/8/layout/hList1"/>
    <dgm:cxn modelId="{9F604183-2E94-4966-AA83-0B16DA15790D}" type="presOf" srcId="{1B5A7785-AE41-400E-9696-5AF337C03DCD}" destId="{E4BB539C-53D8-419E-8993-3743E24B0F73}" srcOrd="0" destOrd="0" presId="urn:microsoft.com/office/officeart/2005/8/layout/hList1"/>
    <dgm:cxn modelId="{364E2F3B-1F1F-4FFB-B727-95AE1FEB962D}" srcId="{0130ECBE-9A3C-4AAD-9B2E-280B52998531}" destId="{168B18D9-ABF8-49C7-A7EB-FC89EEB69F02}" srcOrd="3" destOrd="0" parTransId="{4FADD5F1-F784-4804-80B6-16CCD3D5F5E6}" sibTransId="{C2E9049C-8912-4F8C-BAE0-F6BE67486930}"/>
    <dgm:cxn modelId="{8A7086D3-3E53-4F83-AF0F-70F69B4D05B8}" type="presOf" srcId="{F5578D65-8789-4237-AB8F-AACA2A7854BE}" destId="{1888C897-D1DA-42C9-BFFF-22CF88AB8A06}" srcOrd="0" destOrd="0" presId="urn:microsoft.com/office/officeart/2005/8/layout/hList1"/>
    <dgm:cxn modelId="{7185E826-EE3A-4E02-956D-6248E29DEE1A}" type="presOf" srcId="{1B2D00C3-2CE6-48CE-A796-618373F92092}" destId="{9D028F10-293B-427F-8F87-455B7B2B4334}" srcOrd="0" destOrd="3" presId="urn:microsoft.com/office/officeart/2005/8/layout/hList1"/>
    <dgm:cxn modelId="{E5E30F47-4673-465F-818F-2A71EBACDC63}" srcId="{1B5A7785-AE41-400E-9696-5AF337C03DCD}" destId="{C87B1B4F-3BAA-4951-887D-4CE0BA32A93E}" srcOrd="0" destOrd="0" parTransId="{EBEEA3A4-07A5-4C8C-A180-BEC7B742ABC3}" sibTransId="{C5614C4E-1FF1-49F9-BA61-639F5A64C4D1}"/>
    <dgm:cxn modelId="{6ACB8469-BAFE-4A31-84A3-4FEB5CA4DBF4}" type="presOf" srcId="{897CB7A5-AECB-4962-BF04-344D6E49434D}" destId="{9D028F10-293B-427F-8F87-455B7B2B4334}" srcOrd="0" destOrd="0" presId="urn:microsoft.com/office/officeart/2005/8/layout/hList1"/>
    <dgm:cxn modelId="{9FC75ACC-9B20-4F9A-999D-0243AC177A3A}" srcId="{0130ECBE-9A3C-4AAD-9B2E-280B52998531}" destId="{F5578D65-8789-4237-AB8F-AACA2A7854BE}" srcOrd="0" destOrd="0" parTransId="{766FF636-313E-4CF6-B757-302E6AA47F42}" sibTransId="{63A0E5A0-2734-40B3-B98E-FF775858DDA9}"/>
    <dgm:cxn modelId="{5285AAE3-249D-43C3-B9EA-2652C73F7CDF}" srcId="{0130ECBE-9A3C-4AAD-9B2E-280B52998531}" destId="{DBF7F6AE-3146-4963-88D5-565655944BDF}" srcOrd="1" destOrd="0" parTransId="{3BAAC3E8-E09F-4763-A82D-842057A93EDE}" sibTransId="{8031C036-4B6A-4568-90B2-1937DF890C94}"/>
    <dgm:cxn modelId="{8CA34068-9155-4699-B4B6-555A408AAC63}" srcId="{5A10DD95-86E6-4F8D-AA82-013B8629C2F4}" destId="{0130ECBE-9A3C-4AAD-9B2E-280B52998531}" srcOrd="0" destOrd="0" parTransId="{3479D530-E560-4CA8-BF09-EE15D9AC057F}" sibTransId="{4E684AA6-2717-4059-B89E-C7DE881D101F}"/>
    <dgm:cxn modelId="{50D2172B-CF33-4966-B15E-419F65166B20}" srcId="{2E1B49DF-1D00-471A-BB75-8CC3E0A4F11C}" destId="{07E55CA8-9B72-44C4-B8C2-EC7BF5202F38}" srcOrd="1" destOrd="0" parTransId="{7AF8EB7C-08BD-4BFC-8C55-7631DE3CDAA5}" sibTransId="{4A2940C2-3E05-4118-BBC5-E91C6E34A585}"/>
    <dgm:cxn modelId="{8E5A345A-4DB8-4431-A053-7A8AF77EEEB6}" srcId="{5A10DD95-86E6-4F8D-AA82-013B8629C2F4}" destId="{2E1B49DF-1D00-471A-BB75-8CC3E0A4F11C}" srcOrd="2" destOrd="0" parTransId="{D90FEDE2-3174-4DB2-A2A0-0D2AACE4F7CD}" sibTransId="{4A042AE8-F508-4932-BE2B-84FA8198E72F}"/>
    <dgm:cxn modelId="{5DEE3812-C4D0-4034-A8C0-77DA3030FE64}" type="presOf" srcId="{07E55CA8-9B72-44C4-B8C2-EC7BF5202F38}" destId="{9D028F10-293B-427F-8F87-455B7B2B4334}" srcOrd="0" destOrd="1" presId="urn:microsoft.com/office/officeart/2005/8/layout/hList1"/>
    <dgm:cxn modelId="{9BD29A5B-ED96-4779-9E73-7CD4A1CE8218}" type="presOf" srcId="{2687E651-7551-47DB-BCDC-2176C0E60627}" destId="{9D028F10-293B-427F-8F87-455B7B2B4334}" srcOrd="0" destOrd="2" presId="urn:microsoft.com/office/officeart/2005/8/layout/hList1"/>
    <dgm:cxn modelId="{76BACFD4-3BAD-4B5A-988A-675FBD2BD25F}" type="presOf" srcId="{C87B1B4F-3BAA-4951-887D-4CE0BA32A93E}" destId="{3C88EFA1-4F9B-4874-99C2-7EB7B32FBF27}" srcOrd="0" destOrd="0" presId="urn:microsoft.com/office/officeart/2005/8/layout/hList1"/>
    <dgm:cxn modelId="{AD6DA76B-4885-4C56-8909-E5585930B258}" srcId="{5A10DD95-86E6-4F8D-AA82-013B8629C2F4}" destId="{1B5A7785-AE41-400E-9696-5AF337C03DCD}" srcOrd="1" destOrd="0" parTransId="{2336D35A-0E39-48EB-9B2C-E03D16D21F6F}" sibTransId="{D8BE9876-9E4E-40D8-961A-DAB8BDDD3153}"/>
    <dgm:cxn modelId="{2195C70A-68B4-4A68-B2CB-06BD915B61AB}" srcId="{1B5A7785-AE41-400E-9696-5AF337C03DCD}" destId="{7C320807-E2DC-4371-B61D-179D1C8ED94B}" srcOrd="2" destOrd="0" parTransId="{FF229B41-5C0F-4104-82B4-F91D36B3EB26}" sibTransId="{4896ADD7-6A52-4CB7-8477-8EF6EBC8E5F8}"/>
    <dgm:cxn modelId="{E8EC51C9-89D2-4B31-AE23-AA12E4FCA925}" type="presOf" srcId="{EC0468D3-1898-44C0-98B1-2E10A32CD889}" destId="{3C88EFA1-4F9B-4874-99C2-7EB7B32FBF27}" srcOrd="0" destOrd="1" presId="urn:microsoft.com/office/officeart/2005/8/layout/hList1"/>
    <dgm:cxn modelId="{C257FD6B-ED19-4290-856B-099CECE3B71B}" srcId="{0130ECBE-9A3C-4AAD-9B2E-280B52998531}" destId="{AD2D8A86-73A8-4C75-ACAE-206D5855C029}" srcOrd="2" destOrd="0" parTransId="{B97A8D71-CCE2-45EC-B76F-89EDF933AAE1}" sibTransId="{026D80D5-6E25-4407-8757-0F2D42EB5E3E}"/>
    <dgm:cxn modelId="{6D3C3E8F-35B7-4FB4-950A-8BCE9861ACF2}" srcId="{2E1B49DF-1D00-471A-BB75-8CC3E0A4F11C}" destId="{897CB7A5-AECB-4962-BF04-344D6E49434D}" srcOrd="0" destOrd="0" parTransId="{12FE15C3-45B1-470A-A935-E6D4E33D2278}" sibTransId="{9BC90BBF-0F11-40CF-958E-00D3088C7B77}"/>
    <dgm:cxn modelId="{7C9AAD6E-30FE-48FD-8C60-FC57FC437B08}" type="presOf" srcId="{AD2D8A86-73A8-4C75-ACAE-206D5855C029}" destId="{1888C897-D1DA-42C9-BFFF-22CF88AB8A06}" srcOrd="0" destOrd="2" presId="urn:microsoft.com/office/officeart/2005/8/layout/hList1"/>
    <dgm:cxn modelId="{83D70A46-9D58-4AF5-8817-B49050F64F99}" type="presOf" srcId="{168B18D9-ABF8-49C7-A7EB-FC89EEB69F02}" destId="{1888C897-D1DA-42C9-BFFF-22CF88AB8A06}" srcOrd="0" destOrd="3" presId="urn:microsoft.com/office/officeart/2005/8/layout/hList1"/>
    <dgm:cxn modelId="{D430ABA4-506B-4AFA-97E6-B144F6C447E3}" type="presOf" srcId="{5A10DD95-86E6-4F8D-AA82-013B8629C2F4}" destId="{4FBD5821-EC8D-4EF0-9796-0BABEAFAE3B8}" srcOrd="0" destOrd="0" presId="urn:microsoft.com/office/officeart/2005/8/layout/hList1"/>
    <dgm:cxn modelId="{381359CA-1F4A-4448-AE49-19DEDB40587E}" type="presOf" srcId="{7C320807-E2DC-4371-B61D-179D1C8ED94B}" destId="{3C88EFA1-4F9B-4874-99C2-7EB7B32FBF27}" srcOrd="0" destOrd="2" presId="urn:microsoft.com/office/officeart/2005/8/layout/hList1"/>
    <dgm:cxn modelId="{306E66E7-0A29-487D-BE7B-5DCFB5DE59C3}" type="presOf" srcId="{DBF7F6AE-3146-4963-88D5-565655944BDF}" destId="{1888C897-D1DA-42C9-BFFF-22CF88AB8A06}" srcOrd="0" destOrd="1" presId="urn:microsoft.com/office/officeart/2005/8/layout/hList1"/>
    <dgm:cxn modelId="{9401F31E-DA6D-4C7F-AC8D-4A779815CA97}" srcId="{2E1B49DF-1D00-471A-BB75-8CC3E0A4F11C}" destId="{1B2D00C3-2CE6-48CE-A796-618373F92092}" srcOrd="3" destOrd="0" parTransId="{3D935E38-CEA9-4289-92D1-D066F3CE738A}" sibTransId="{A4A8A2ED-5B9A-48AF-8BAC-6AC8517B2972}"/>
    <dgm:cxn modelId="{58E9CF8E-E877-4F3B-B8FC-1575D38BDA3A}" srcId="{1B5A7785-AE41-400E-9696-5AF337C03DCD}" destId="{EC0468D3-1898-44C0-98B1-2E10A32CD889}" srcOrd="1" destOrd="0" parTransId="{431E5F41-215A-4715-A9C2-44F8083FC338}" sibTransId="{F2A978BF-D6E5-46EE-8E1C-C8879708A640}"/>
    <dgm:cxn modelId="{5996E50A-21D6-461F-A04F-9A56C1AC978B}" type="presOf" srcId="{0130ECBE-9A3C-4AAD-9B2E-280B52998531}" destId="{766E3D1E-5985-4353-AF90-4CCC2516C2F0}" srcOrd="0" destOrd="0" presId="urn:microsoft.com/office/officeart/2005/8/layout/hList1"/>
    <dgm:cxn modelId="{455190D6-6616-462E-A7BD-319431F20DC3}" srcId="{2E1B49DF-1D00-471A-BB75-8CC3E0A4F11C}" destId="{2687E651-7551-47DB-BCDC-2176C0E60627}" srcOrd="2" destOrd="0" parTransId="{DF349A54-A5E4-4A6A-B54E-DDB82E035131}" sibTransId="{C780320F-1964-46F4-BFAA-A7298F2304B3}"/>
    <dgm:cxn modelId="{EE7130B2-B5C6-4D4A-9453-E364EFD81DDB}" type="presParOf" srcId="{4FBD5821-EC8D-4EF0-9796-0BABEAFAE3B8}" destId="{559AD785-EC0F-4DB9-AA27-6D0FEAC804F2}" srcOrd="0" destOrd="0" presId="urn:microsoft.com/office/officeart/2005/8/layout/hList1"/>
    <dgm:cxn modelId="{53B314CB-AF39-4E06-838C-8840043ED0F1}" type="presParOf" srcId="{559AD785-EC0F-4DB9-AA27-6D0FEAC804F2}" destId="{766E3D1E-5985-4353-AF90-4CCC2516C2F0}" srcOrd="0" destOrd="0" presId="urn:microsoft.com/office/officeart/2005/8/layout/hList1"/>
    <dgm:cxn modelId="{FBA53DE8-0530-4BFB-8746-05706C5E221F}" type="presParOf" srcId="{559AD785-EC0F-4DB9-AA27-6D0FEAC804F2}" destId="{1888C897-D1DA-42C9-BFFF-22CF88AB8A06}" srcOrd="1" destOrd="0" presId="urn:microsoft.com/office/officeart/2005/8/layout/hList1"/>
    <dgm:cxn modelId="{6E99B3B7-57B3-4200-ABC6-C94054511305}" type="presParOf" srcId="{4FBD5821-EC8D-4EF0-9796-0BABEAFAE3B8}" destId="{6C8CEEFE-F4E4-4E66-B6F2-C5F6A6CE2023}" srcOrd="1" destOrd="0" presId="urn:microsoft.com/office/officeart/2005/8/layout/hList1"/>
    <dgm:cxn modelId="{E28D7BA8-B6F5-4569-89C0-2195BECCA79F}" type="presParOf" srcId="{4FBD5821-EC8D-4EF0-9796-0BABEAFAE3B8}" destId="{0F73229D-3438-4C8E-A469-20CC0F3E0722}" srcOrd="2" destOrd="0" presId="urn:microsoft.com/office/officeart/2005/8/layout/hList1"/>
    <dgm:cxn modelId="{FAD55142-C4B9-4A4E-9848-D5AD9AECAA64}" type="presParOf" srcId="{0F73229D-3438-4C8E-A469-20CC0F3E0722}" destId="{E4BB539C-53D8-419E-8993-3743E24B0F73}" srcOrd="0" destOrd="0" presId="urn:microsoft.com/office/officeart/2005/8/layout/hList1"/>
    <dgm:cxn modelId="{7F9E3CA4-D9E4-4A60-ACFD-05A4E3252C19}" type="presParOf" srcId="{0F73229D-3438-4C8E-A469-20CC0F3E0722}" destId="{3C88EFA1-4F9B-4874-99C2-7EB7B32FBF27}" srcOrd="1" destOrd="0" presId="urn:microsoft.com/office/officeart/2005/8/layout/hList1"/>
    <dgm:cxn modelId="{9266D1C1-B8B4-4189-93B3-300CBBCD27B2}" type="presParOf" srcId="{4FBD5821-EC8D-4EF0-9796-0BABEAFAE3B8}" destId="{895A562D-32F8-4EED-AC5D-093323342B5A}" srcOrd="3" destOrd="0" presId="urn:microsoft.com/office/officeart/2005/8/layout/hList1"/>
    <dgm:cxn modelId="{E0338271-A311-4718-B963-33BF456E48D8}" type="presParOf" srcId="{4FBD5821-EC8D-4EF0-9796-0BABEAFAE3B8}" destId="{FE2B4427-920F-4543-9AD2-E52F4DB55343}" srcOrd="4" destOrd="0" presId="urn:microsoft.com/office/officeart/2005/8/layout/hList1"/>
    <dgm:cxn modelId="{7D25FB75-A5FA-4150-A594-ABD4C9D2EF88}" type="presParOf" srcId="{FE2B4427-920F-4543-9AD2-E52F4DB55343}" destId="{BA4F415A-F1FB-48E2-B6DC-22ED197FA949}" srcOrd="0" destOrd="0" presId="urn:microsoft.com/office/officeart/2005/8/layout/hList1"/>
    <dgm:cxn modelId="{7FE1ADCD-432A-481E-A9A0-C5F789D3A7E2}" type="presParOf" srcId="{FE2B4427-920F-4543-9AD2-E52F4DB55343}" destId="{9D028F10-293B-427F-8F87-455B7B2B433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173941-E402-471B-AACB-6505748E2721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1D07AD4-117D-4F22-998E-78FC6FFE1992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Названия предмета и явления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BFD338-D3EF-4AF5-95F1-3148E4DE80AB}" type="parTrans" cxnId="{6C4B70E4-BD1A-4DF8-BFF6-4EFCB61743D4}">
      <dgm:prSet/>
      <dgm:spPr/>
      <dgm:t>
        <a:bodyPr/>
        <a:lstStyle/>
        <a:p>
          <a:endParaRPr lang="ru-RU"/>
        </a:p>
      </dgm:t>
    </dgm:pt>
    <dgm:pt modelId="{E1D744EE-ABD2-4769-ACD6-EFDBE4A44680}" type="sibTrans" cxnId="{6C4B70E4-BD1A-4DF8-BFF6-4EFCB61743D4}">
      <dgm:prSet/>
      <dgm:spPr/>
      <dgm:t>
        <a:bodyPr/>
        <a:lstStyle/>
        <a:p>
          <a:endParaRPr lang="ru-RU"/>
        </a:p>
      </dgm:t>
    </dgm:pt>
    <dgm:pt modelId="{AD48E359-BDA8-4325-A95E-51AE4E9CB177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Характерные признаки предмета или явления (внешние и внутренние)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1D06FC-2F20-483F-9021-06C5DAFCABCA}" type="parTrans" cxnId="{6BFEA8AC-D0EB-44C7-B451-2628D6F6BE5F}">
      <dgm:prSet/>
      <dgm:spPr/>
      <dgm:t>
        <a:bodyPr/>
        <a:lstStyle/>
        <a:p>
          <a:endParaRPr lang="ru-RU"/>
        </a:p>
      </dgm:t>
    </dgm:pt>
    <dgm:pt modelId="{62881D96-551E-4F20-A872-87F5B9E07311}" type="sibTrans" cxnId="{6BFEA8AC-D0EB-44C7-B451-2628D6F6BE5F}">
      <dgm:prSet/>
      <dgm:spPr/>
      <dgm:t>
        <a:bodyPr/>
        <a:lstStyle/>
        <a:p>
          <a:endParaRPr lang="ru-RU"/>
        </a:p>
      </dgm:t>
    </dgm:pt>
    <dgm:pt modelId="{9AFBA5D0-A154-46E4-94F4-36979E602EF5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Внешний вид (форма, цвет, размер, материал)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E99F19-2E39-4C0D-A8F9-0ACDF5304743}" type="parTrans" cxnId="{0463D410-7269-4B00-B967-1743D676114A}">
      <dgm:prSet/>
      <dgm:spPr/>
      <dgm:t>
        <a:bodyPr/>
        <a:lstStyle/>
        <a:p>
          <a:endParaRPr lang="ru-RU"/>
        </a:p>
      </dgm:t>
    </dgm:pt>
    <dgm:pt modelId="{36AA07BC-6BC7-4A4F-B393-A65DE2F050DA}" type="sibTrans" cxnId="{0463D410-7269-4B00-B967-1743D676114A}">
      <dgm:prSet/>
      <dgm:spPr/>
      <dgm:t>
        <a:bodyPr/>
        <a:lstStyle/>
        <a:p>
          <a:endParaRPr lang="ru-RU"/>
        </a:p>
      </dgm:t>
    </dgm:pt>
    <dgm:pt modelId="{AC5C915D-A9CA-4F3C-B3E3-CAF62436FC91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Назначение (где используется, как с ним взаимодействовать)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F0061D-61C2-4234-A3EF-4C61151268B2}" type="parTrans" cxnId="{A4B1627B-2F48-4426-9F2A-9B848F279F24}">
      <dgm:prSet/>
      <dgm:spPr/>
      <dgm:t>
        <a:bodyPr/>
        <a:lstStyle/>
        <a:p>
          <a:endParaRPr lang="ru-RU"/>
        </a:p>
      </dgm:t>
    </dgm:pt>
    <dgm:pt modelId="{9B618BD2-A536-476C-9AE8-2F6715730F15}" type="sibTrans" cxnId="{A4B1627B-2F48-4426-9F2A-9B848F279F24}">
      <dgm:prSet/>
      <dgm:spPr/>
      <dgm:t>
        <a:bodyPr/>
        <a:lstStyle/>
        <a:p>
          <a:endParaRPr lang="ru-RU"/>
        </a:p>
      </dgm:t>
    </dgm:pt>
    <dgm:pt modelId="{CFC699BE-C014-481C-BB2D-A332BEF67F01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Какую пользу приносит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96E753-6329-4647-8422-8660B402AD99}" type="parTrans" cxnId="{3C78156C-2B36-4395-B95C-6F32E4D5C15D}">
      <dgm:prSet/>
      <dgm:spPr/>
      <dgm:t>
        <a:bodyPr/>
        <a:lstStyle/>
        <a:p>
          <a:endParaRPr lang="ru-RU"/>
        </a:p>
      </dgm:t>
    </dgm:pt>
    <dgm:pt modelId="{50D42A66-A862-4653-BF56-0417436FD989}" type="sibTrans" cxnId="{3C78156C-2B36-4395-B95C-6F32E4D5C15D}">
      <dgm:prSet/>
      <dgm:spPr/>
      <dgm:t>
        <a:bodyPr/>
        <a:lstStyle/>
        <a:p>
          <a:endParaRPr lang="ru-RU"/>
        </a:p>
      </dgm:t>
    </dgm:pt>
    <dgm:pt modelId="{F11428C7-94C8-474B-8CAC-E5FFDA2C0402}">
      <dgm:prSet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Отношение к предмету или явлению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660E6E-79DC-4DE4-909C-6F041B17191D}" type="parTrans" cxnId="{BC354213-628E-42DE-B729-A3EBB56A4334}">
      <dgm:prSet/>
      <dgm:spPr/>
      <dgm:t>
        <a:bodyPr/>
        <a:lstStyle/>
        <a:p>
          <a:endParaRPr lang="ru-RU"/>
        </a:p>
      </dgm:t>
    </dgm:pt>
    <dgm:pt modelId="{69163F36-38B3-44FE-B3B8-ED218CD24F7F}" type="sibTrans" cxnId="{BC354213-628E-42DE-B729-A3EBB56A4334}">
      <dgm:prSet/>
      <dgm:spPr/>
      <dgm:t>
        <a:bodyPr/>
        <a:lstStyle/>
        <a:p>
          <a:endParaRPr lang="ru-RU"/>
        </a:p>
      </dgm:t>
    </dgm:pt>
    <dgm:pt modelId="{AF6FF826-B5A2-41D8-97A2-80BC584775F4}" type="pres">
      <dgm:prSet presAssocID="{2D173941-E402-471B-AACB-6505748E272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F18CCF2-2EED-4FDD-9B94-DF01C6329539}" type="pres">
      <dgm:prSet presAssocID="{21D07AD4-117D-4F22-998E-78FC6FFE1992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920336-A257-4BDE-8DAF-7D0441BD4DD4}" type="pres">
      <dgm:prSet presAssocID="{E1D744EE-ABD2-4769-ACD6-EFDBE4A44680}" presName="sibTrans" presStyleLbl="sibTrans1D1" presStyleIdx="0" presStyleCnt="5"/>
      <dgm:spPr/>
      <dgm:t>
        <a:bodyPr/>
        <a:lstStyle/>
        <a:p>
          <a:endParaRPr lang="ru-RU"/>
        </a:p>
      </dgm:t>
    </dgm:pt>
    <dgm:pt modelId="{703D8A74-C1E8-4B69-A761-13EBD99AF9E1}" type="pres">
      <dgm:prSet presAssocID="{E1D744EE-ABD2-4769-ACD6-EFDBE4A44680}" presName="connectorText" presStyleLbl="sibTrans1D1" presStyleIdx="0" presStyleCnt="5"/>
      <dgm:spPr/>
      <dgm:t>
        <a:bodyPr/>
        <a:lstStyle/>
        <a:p>
          <a:endParaRPr lang="ru-RU"/>
        </a:p>
      </dgm:t>
    </dgm:pt>
    <dgm:pt modelId="{E0A9D011-1211-44DA-A5E7-959FCDA6BDD7}" type="pres">
      <dgm:prSet presAssocID="{AD48E359-BDA8-4325-A95E-51AE4E9CB177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ED7332-6BA3-41FD-B958-366230E1BDEF}" type="pres">
      <dgm:prSet presAssocID="{62881D96-551E-4F20-A872-87F5B9E07311}" presName="sibTrans" presStyleLbl="sibTrans1D1" presStyleIdx="1" presStyleCnt="5"/>
      <dgm:spPr/>
      <dgm:t>
        <a:bodyPr/>
        <a:lstStyle/>
        <a:p>
          <a:endParaRPr lang="ru-RU"/>
        </a:p>
      </dgm:t>
    </dgm:pt>
    <dgm:pt modelId="{0157E0DE-F79F-408F-99BE-52657338E2AE}" type="pres">
      <dgm:prSet presAssocID="{62881D96-551E-4F20-A872-87F5B9E07311}" presName="connectorText" presStyleLbl="sibTrans1D1" presStyleIdx="1" presStyleCnt="5"/>
      <dgm:spPr/>
      <dgm:t>
        <a:bodyPr/>
        <a:lstStyle/>
        <a:p>
          <a:endParaRPr lang="ru-RU"/>
        </a:p>
      </dgm:t>
    </dgm:pt>
    <dgm:pt modelId="{7C5E8CE9-69A7-41B7-A592-66CF86248C11}" type="pres">
      <dgm:prSet presAssocID="{9AFBA5D0-A154-46E4-94F4-36979E602EF5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60973F-5C70-4F28-A651-626C319927B0}" type="pres">
      <dgm:prSet presAssocID="{36AA07BC-6BC7-4A4F-B393-A65DE2F050DA}" presName="sibTrans" presStyleLbl="sibTrans1D1" presStyleIdx="2" presStyleCnt="5"/>
      <dgm:spPr/>
      <dgm:t>
        <a:bodyPr/>
        <a:lstStyle/>
        <a:p>
          <a:endParaRPr lang="ru-RU"/>
        </a:p>
      </dgm:t>
    </dgm:pt>
    <dgm:pt modelId="{995795C9-0793-4F08-B630-3E879C534C82}" type="pres">
      <dgm:prSet presAssocID="{36AA07BC-6BC7-4A4F-B393-A65DE2F050DA}" presName="connectorText" presStyleLbl="sibTrans1D1" presStyleIdx="2" presStyleCnt="5"/>
      <dgm:spPr/>
      <dgm:t>
        <a:bodyPr/>
        <a:lstStyle/>
        <a:p>
          <a:endParaRPr lang="ru-RU"/>
        </a:p>
      </dgm:t>
    </dgm:pt>
    <dgm:pt modelId="{A088E895-8D76-4FFA-8C1B-011149ECCF20}" type="pres">
      <dgm:prSet presAssocID="{AC5C915D-A9CA-4F3C-B3E3-CAF62436FC91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AAE6A8-7F9C-410F-9CE4-93089D7BC68D}" type="pres">
      <dgm:prSet presAssocID="{9B618BD2-A536-476C-9AE8-2F6715730F15}" presName="sibTrans" presStyleLbl="sibTrans1D1" presStyleIdx="3" presStyleCnt="5"/>
      <dgm:spPr/>
      <dgm:t>
        <a:bodyPr/>
        <a:lstStyle/>
        <a:p>
          <a:endParaRPr lang="ru-RU"/>
        </a:p>
      </dgm:t>
    </dgm:pt>
    <dgm:pt modelId="{DCC3C35D-AE32-4002-B6D4-2E3EDFCCF440}" type="pres">
      <dgm:prSet presAssocID="{9B618BD2-A536-476C-9AE8-2F6715730F15}" presName="connectorText" presStyleLbl="sibTrans1D1" presStyleIdx="3" presStyleCnt="5"/>
      <dgm:spPr/>
      <dgm:t>
        <a:bodyPr/>
        <a:lstStyle/>
        <a:p>
          <a:endParaRPr lang="ru-RU"/>
        </a:p>
      </dgm:t>
    </dgm:pt>
    <dgm:pt modelId="{083CBA0E-7378-4F5A-BC21-394984120B87}" type="pres">
      <dgm:prSet presAssocID="{CFC699BE-C014-481C-BB2D-A332BEF67F01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896364-E4A6-44EA-BAC7-6400A73D84DE}" type="pres">
      <dgm:prSet presAssocID="{50D42A66-A862-4653-BF56-0417436FD989}" presName="sibTrans" presStyleLbl="sibTrans1D1" presStyleIdx="4" presStyleCnt="5"/>
      <dgm:spPr/>
      <dgm:t>
        <a:bodyPr/>
        <a:lstStyle/>
        <a:p>
          <a:endParaRPr lang="ru-RU"/>
        </a:p>
      </dgm:t>
    </dgm:pt>
    <dgm:pt modelId="{F0DE2FFB-E839-44C8-B4A9-12514C820F58}" type="pres">
      <dgm:prSet presAssocID="{50D42A66-A862-4653-BF56-0417436FD989}" presName="connectorText" presStyleLbl="sibTrans1D1" presStyleIdx="4" presStyleCnt="5"/>
      <dgm:spPr/>
      <dgm:t>
        <a:bodyPr/>
        <a:lstStyle/>
        <a:p>
          <a:endParaRPr lang="ru-RU"/>
        </a:p>
      </dgm:t>
    </dgm:pt>
    <dgm:pt modelId="{DFB23773-96C6-4AF5-B7F7-C65561DCB7A6}" type="pres">
      <dgm:prSet presAssocID="{F11428C7-94C8-474B-8CAC-E5FFDA2C0402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5622D3-7E6C-4CC5-88E2-92E0A13F85C3}" type="presOf" srcId="{2D173941-E402-471B-AACB-6505748E2721}" destId="{AF6FF826-B5A2-41D8-97A2-80BC584775F4}" srcOrd="0" destOrd="0" presId="urn:microsoft.com/office/officeart/2005/8/layout/bProcess3"/>
    <dgm:cxn modelId="{B7C7047B-C674-4B41-B629-7F821D2B2B3E}" type="presOf" srcId="{F11428C7-94C8-474B-8CAC-E5FFDA2C0402}" destId="{DFB23773-96C6-4AF5-B7F7-C65561DCB7A6}" srcOrd="0" destOrd="0" presId="urn:microsoft.com/office/officeart/2005/8/layout/bProcess3"/>
    <dgm:cxn modelId="{A4B1627B-2F48-4426-9F2A-9B848F279F24}" srcId="{2D173941-E402-471B-AACB-6505748E2721}" destId="{AC5C915D-A9CA-4F3C-B3E3-CAF62436FC91}" srcOrd="3" destOrd="0" parTransId="{DFF0061D-61C2-4234-A3EF-4C61151268B2}" sibTransId="{9B618BD2-A536-476C-9AE8-2F6715730F15}"/>
    <dgm:cxn modelId="{0F409684-6109-4619-8123-BE8ABE07DF6A}" type="presOf" srcId="{36AA07BC-6BC7-4A4F-B393-A65DE2F050DA}" destId="{6A60973F-5C70-4F28-A651-626C319927B0}" srcOrd="0" destOrd="0" presId="urn:microsoft.com/office/officeart/2005/8/layout/bProcess3"/>
    <dgm:cxn modelId="{BC354213-628E-42DE-B729-A3EBB56A4334}" srcId="{2D173941-E402-471B-AACB-6505748E2721}" destId="{F11428C7-94C8-474B-8CAC-E5FFDA2C0402}" srcOrd="5" destOrd="0" parTransId="{42660E6E-79DC-4DE4-909C-6F041B17191D}" sibTransId="{69163F36-38B3-44FE-B3B8-ED218CD24F7F}"/>
    <dgm:cxn modelId="{930ED9ED-8EB3-4C9D-9CFE-11DD71FB785C}" type="presOf" srcId="{9B618BD2-A536-476C-9AE8-2F6715730F15}" destId="{A2AAE6A8-7F9C-410F-9CE4-93089D7BC68D}" srcOrd="0" destOrd="0" presId="urn:microsoft.com/office/officeart/2005/8/layout/bProcess3"/>
    <dgm:cxn modelId="{CF6E50EB-A436-4A14-8A41-71772B1FC39D}" type="presOf" srcId="{62881D96-551E-4F20-A872-87F5B9E07311}" destId="{0157E0DE-F79F-408F-99BE-52657338E2AE}" srcOrd="1" destOrd="0" presId="urn:microsoft.com/office/officeart/2005/8/layout/bProcess3"/>
    <dgm:cxn modelId="{FB0124A3-45B2-48E3-99EC-C9310A03ADC7}" type="presOf" srcId="{E1D744EE-ABD2-4769-ACD6-EFDBE4A44680}" destId="{6A920336-A257-4BDE-8DAF-7D0441BD4DD4}" srcOrd="0" destOrd="0" presId="urn:microsoft.com/office/officeart/2005/8/layout/bProcess3"/>
    <dgm:cxn modelId="{3C78156C-2B36-4395-B95C-6F32E4D5C15D}" srcId="{2D173941-E402-471B-AACB-6505748E2721}" destId="{CFC699BE-C014-481C-BB2D-A332BEF67F01}" srcOrd="4" destOrd="0" parTransId="{2596E753-6329-4647-8422-8660B402AD99}" sibTransId="{50D42A66-A862-4653-BF56-0417436FD989}"/>
    <dgm:cxn modelId="{2A3A5BB5-D0CE-465B-96B4-15D0AD71E3DF}" type="presOf" srcId="{AD48E359-BDA8-4325-A95E-51AE4E9CB177}" destId="{E0A9D011-1211-44DA-A5E7-959FCDA6BDD7}" srcOrd="0" destOrd="0" presId="urn:microsoft.com/office/officeart/2005/8/layout/bProcess3"/>
    <dgm:cxn modelId="{23E90CAB-7A01-4C07-885D-904A77939085}" type="presOf" srcId="{CFC699BE-C014-481C-BB2D-A332BEF67F01}" destId="{083CBA0E-7378-4F5A-BC21-394984120B87}" srcOrd="0" destOrd="0" presId="urn:microsoft.com/office/officeart/2005/8/layout/bProcess3"/>
    <dgm:cxn modelId="{819E9983-E92C-4CA4-A1F8-8F74A3B3658A}" type="presOf" srcId="{21D07AD4-117D-4F22-998E-78FC6FFE1992}" destId="{0F18CCF2-2EED-4FDD-9B94-DF01C6329539}" srcOrd="0" destOrd="0" presId="urn:microsoft.com/office/officeart/2005/8/layout/bProcess3"/>
    <dgm:cxn modelId="{BDD18848-BDBF-416E-8039-08AD9BCDDC3E}" type="presOf" srcId="{50D42A66-A862-4653-BF56-0417436FD989}" destId="{61896364-E4A6-44EA-BAC7-6400A73D84DE}" srcOrd="0" destOrd="0" presId="urn:microsoft.com/office/officeart/2005/8/layout/bProcess3"/>
    <dgm:cxn modelId="{4A5AA84F-49CD-4C8A-944C-B0EF90384CA5}" type="presOf" srcId="{9AFBA5D0-A154-46E4-94F4-36979E602EF5}" destId="{7C5E8CE9-69A7-41B7-A592-66CF86248C11}" srcOrd="0" destOrd="0" presId="urn:microsoft.com/office/officeart/2005/8/layout/bProcess3"/>
    <dgm:cxn modelId="{9C04D108-B651-4445-A619-39891A289EE6}" type="presOf" srcId="{E1D744EE-ABD2-4769-ACD6-EFDBE4A44680}" destId="{703D8A74-C1E8-4B69-A761-13EBD99AF9E1}" srcOrd="1" destOrd="0" presId="urn:microsoft.com/office/officeart/2005/8/layout/bProcess3"/>
    <dgm:cxn modelId="{A5660D9C-44A9-4662-8029-15F63AAE47CD}" type="presOf" srcId="{36AA07BC-6BC7-4A4F-B393-A65DE2F050DA}" destId="{995795C9-0793-4F08-B630-3E879C534C82}" srcOrd="1" destOrd="0" presId="urn:microsoft.com/office/officeart/2005/8/layout/bProcess3"/>
    <dgm:cxn modelId="{9C60C42D-9432-47B1-979C-02DE333B1245}" type="presOf" srcId="{62881D96-551E-4F20-A872-87F5B9E07311}" destId="{69ED7332-6BA3-41FD-B958-366230E1BDEF}" srcOrd="0" destOrd="0" presId="urn:microsoft.com/office/officeart/2005/8/layout/bProcess3"/>
    <dgm:cxn modelId="{08E89A7E-E746-4566-906A-A3B99942D979}" type="presOf" srcId="{9B618BD2-A536-476C-9AE8-2F6715730F15}" destId="{DCC3C35D-AE32-4002-B6D4-2E3EDFCCF440}" srcOrd="1" destOrd="0" presId="urn:microsoft.com/office/officeart/2005/8/layout/bProcess3"/>
    <dgm:cxn modelId="{6BFEA8AC-D0EB-44C7-B451-2628D6F6BE5F}" srcId="{2D173941-E402-471B-AACB-6505748E2721}" destId="{AD48E359-BDA8-4325-A95E-51AE4E9CB177}" srcOrd="1" destOrd="0" parTransId="{BC1D06FC-2F20-483F-9021-06C5DAFCABCA}" sibTransId="{62881D96-551E-4F20-A872-87F5B9E07311}"/>
    <dgm:cxn modelId="{D8D1296E-4252-4370-A4E1-F8D0466D867B}" type="presOf" srcId="{AC5C915D-A9CA-4F3C-B3E3-CAF62436FC91}" destId="{A088E895-8D76-4FFA-8C1B-011149ECCF20}" srcOrd="0" destOrd="0" presId="urn:microsoft.com/office/officeart/2005/8/layout/bProcess3"/>
    <dgm:cxn modelId="{C3A078A8-0D51-4E6E-BB2D-6D07C38B50DA}" type="presOf" srcId="{50D42A66-A862-4653-BF56-0417436FD989}" destId="{F0DE2FFB-E839-44C8-B4A9-12514C820F58}" srcOrd="1" destOrd="0" presId="urn:microsoft.com/office/officeart/2005/8/layout/bProcess3"/>
    <dgm:cxn modelId="{6C4B70E4-BD1A-4DF8-BFF6-4EFCB61743D4}" srcId="{2D173941-E402-471B-AACB-6505748E2721}" destId="{21D07AD4-117D-4F22-998E-78FC6FFE1992}" srcOrd="0" destOrd="0" parTransId="{A4BFD338-D3EF-4AF5-95F1-3148E4DE80AB}" sibTransId="{E1D744EE-ABD2-4769-ACD6-EFDBE4A44680}"/>
    <dgm:cxn modelId="{0463D410-7269-4B00-B967-1743D676114A}" srcId="{2D173941-E402-471B-AACB-6505748E2721}" destId="{9AFBA5D0-A154-46E4-94F4-36979E602EF5}" srcOrd="2" destOrd="0" parTransId="{05E99F19-2E39-4C0D-A8F9-0ACDF5304743}" sibTransId="{36AA07BC-6BC7-4A4F-B393-A65DE2F050DA}"/>
    <dgm:cxn modelId="{57F9A507-007E-4CFB-90A5-CACF5B0A7644}" type="presParOf" srcId="{AF6FF826-B5A2-41D8-97A2-80BC584775F4}" destId="{0F18CCF2-2EED-4FDD-9B94-DF01C6329539}" srcOrd="0" destOrd="0" presId="urn:microsoft.com/office/officeart/2005/8/layout/bProcess3"/>
    <dgm:cxn modelId="{245204A4-C3C5-4A7D-AE63-486ACD4C675B}" type="presParOf" srcId="{AF6FF826-B5A2-41D8-97A2-80BC584775F4}" destId="{6A920336-A257-4BDE-8DAF-7D0441BD4DD4}" srcOrd="1" destOrd="0" presId="urn:microsoft.com/office/officeart/2005/8/layout/bProcess3"/>
    <dgm:cxn modelId="{FC87FAE4-4B22-45AA-9649-2428BBD5DF84}" type="presParOf" srcId="{6A920336-A257-4BDE-8DAF-7D0441BD4DD4}" destId="{703D8A74-C1E8-4B69-A761-13EBD99AF9E1}" srcOrd="0" destOrd="0" presId="urn:microsoft.com/office/officeart/2005/8/layout/bProcess3"/>
    <dgm:cxn modelId="{4C0E82FD-B1BA-44F7-A2C9-6B31D71E1CED}" type="presParOf" srcId="{AF6FF826-B5A2-41D8-97A2-80BC584775F4}" destId="{E0A9D011-1211-44DA-A5E7-959FCDA6BDD7}" srcOrd="2" destOrd="0" presId="urn:microsoft.com/office/officeart/2005/8/layout/bProcess3"/>
    <dgm:cxn modelId="{7481EC6C-E88F-4D5E-BC69-78B9735AF72E}" type="presParOf" srcId="{AF6FF826-B5A2-41D8-97A2-80BC584775F4}" destId="{69ED7332-6BA3-41FD-B958-366230E1BDEF}" srcOrd="3" destOrd="0" presId="urn:microsoft.com/office/officeart/2005/8/layout/bProcess3"/>
    <dgm:cxn modelId="{916050D8-A1FD-48FE-A878-119AF57DEB0C}" type="presParOf" srcId="{69ED7332-6BA3-41FD-B958-366230E1BDEF}" destId="{0157E0DE-F79F-408F-99BE-52657338E2AE}" srcOrd="0" destOrd="0" presId="urn:microsoft.com/office/officeart/2005/8/layout/bProcess3"/>
    <dgm:cxn modelId="{F720191D-7355-4967-89E2-C20DC7189145}" type="presParOf" srcId="{AF6FF826-B5A2-41D8-97A2-80BC584775F4}" destId="{7C5E8CE9-69A7-41B7-A592-66CF86248C11}" srcOrd="4" destOrd="0" presId="urn:microsoft.com/office/officeart/2005/8/layout/bProcess3"/>
    <dgm:cxn modelId="{0964B288-39D5-4293-9A6C-96A24AADF959}" type="presParOf" srcId="{AF6FF826-B5A2-41D8-97A2-80BC584775F4}" destId="{6A60973F-5C70-4F28-A651-626C319927B0}" srcOrd="5" destOrd="0" presId="urn:microsoft.com/office/officeart/2005/8/layout/bProcess3"/>
    <dgm:cxn modelId="{73323CF7-F9A3-4104-8DA5-686CD35C8B15}" type="presParOf" srcId="{6A60973F-5C70-4F28-A651-626C319927B0}" destId="{995795C9-0793-4F08-B630-3E879C534C82}" srcOrd="0" destOrd="0" presId="urn:microsoft.com/office/officeart/2005/8/layout/bProcess3"/>
    <dgm:cxn modelId="{34459D3E-A1FE-4AD0-86D0-3673FBD6DF2D}" type="presParOf" srcId="{AF6FF826-B5A2-41D8-97A2-80BC584775F4}" destId="{A088E895-8D76-4FFA-8C1B-011149ECCF20}" srcOrd="6" destOrd="0" presId="urn:microsoft.com/office/officeart/2005/8/layout/bProcess3"/>
    <dgm:cxn modelId="{C0B56981-5111-4598-956E-7D6C7184841D}" type="presParOf" srcId="{AF6FF826-B5A2-41D8-97A2-80BC584775F4}" destId="{A2AAE6A8-7F9C-410F-9CE4-93089D7BC68D}" srcOrd="7" destOrd="0" presId="urn:microsoft.com/office/officeart/2005/8/layout/bProcess3"/>
    <dgm:cxn modelId="{9247CBA2-C1A7-4A2B-B5BE-5381C3838345}" type="presParOf" srcId="{A2AAE6A8-7F9C-410F-9CE4-93089D7BC68D}" destId="{DCC3C35D-AE32-4002-B6D4-2E3EDFCCF440}" srcOrd="0" destOrd="0" presId="urn:microsoft.com/office/officeart/2005/8/layout/bProcess3"/>
    <dgm:cxn modelId="{1BFA21E0-9789-4F5D-833C-54C3B1F7AAA1}" type="presParOf" srcId="{AF6FF826-B5A2-41D8-97A2-80BC584775F4}" destId="{083CBA0E-7378-4F5A-BC21-394984120B87}" srcOrd="8" destOrd="0" presId="urn:microsoft.com/office/officeart/2005/8/layout/bProcess3"/>
    <dgm:cxn modelId="{0812E66F-8040-48FE-B6F6-ACFA6660BD49}" type="presParOf" srcId="{AF6FF826-B5A2-41D8-97A2-80BC584775F4}" destId="{61896364-E4A6-44EA-BAC7-6400A73D84DE}" srcOrd="9" destOrd="0" presId="urn:microsoft.com/office/officeart/2005/8/layout/bProcess3"/>
    <dgm:cxn modelId="{65E67E7A-0D3B-4838-BB71-03F82684B9A6}" type="presParOf" srcId="{61896364-E4A6-44EA-BAC7-6400A73D84DE}" destId="{F0DE2FFB-E839-44C8-B4A9-12514C820F58}" srcOrd="0" destOrd="0" presId="urn:microsoft.com/office/officeart/2005/8/layout/bProcess3"/>
    <dgm:cxn modelId="{188066FD-EC27-495D-B62B-95870BA33380}" type="presParOf" srcId="{AF6FF826-B5A2-41D8-97A2-80BC584775F4}" destId="{DFB23773-96C6-4AF5-B7F7-C65561DCB7A6}" srcOrd="1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6AE5EA8-FC81-4058-BE12-29E23B8730D9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3398967-3748-4AA9-AABD-9F59785F8A1C}">
      <dgm:prSet phldrT="[Текст]"/>
      <dgm:spPr/>
      <dgm:t>
        <a:bodyPr/>
        <a:lstStyle/>
        <a:p>
          <a:r>
            <a:rPr lang="ru-RU" b="1" dirty="0" smtClean="0"/>
            <a:t>Первый этап</a:t>
          </a:r>
          <a:endParaRPr lang="ru-RU" b="1" dirty="0"/>
        </a:p>
      </dgm:t>
    </dgm:pt>
    <dgm:pt modelId="{ED0453AF-056B-43CD-97B1-796831D8C4FC}" type="parTrans" cxnId="{C0C19EF3-2DFE-4F50-8503-71C3FE70CFB3}">
      <dgm:prSet/>
      <dgm:spPr/>
      <dgm:t>
        <a:bodyPr/>
        <a:lstStyle/>
        <a:p>
          <a:endParaRPr lang="ru-RU"/>
        </a:p>
      </dgm:t>
    </dgm:pt>
    <dgm:pt modelId="{3BF607D7-A64F-4581-B0DB-5BAF60F92598}" type="sibTrans" cxnId="{C0C19EF3-2DFE-4F50-8503-71C3FE70CFB3}">
      <dgm:prSet/>
      <dgm:spPr/>
      <dgm:t>
        <a:bodyPr/>
        <a:lstStyle/>
        <a:p>
          <a:endParaRPr lang="ru-RU"/>
        </a:p>
      </dgm:t>
    </dgm:pt>
    <dgm:pt modelId="{055FAFC2-C6BC-4724-B021-57E795C06FA7}">
      <dgm:prSet phldrT="[Текст]"/>
      <dgm:spPr/>
      <dgm:t>
        <a:bodyPr/>
        <a:lstStyle/>
        <a:p>
          <a:r>
            <a:rPr lang="ru-RU" b="1" dirty="0" smtClean="0"/>
            <a:t>Второй этап</a:t>
          </a:r>
          <a:endParaRPr lang="ru-RU" b="1" dirty="0"/>
        </a:p>
      </dgm:t>
    </dgm:pt>
    <dgm:pt modelId="{511F4471-D07F-43F3-B7EC-9232AEEF4AD1}" type="parTrans" cxnId="{C8783C85-8A7E-4C9F-AF5D-B7F4C9291FB4}">
      <dgm:prSet/>
      <dgm:spPr/>
      <dgm:t>
        <a:bodyPr/>
        <a:lstStyle/>
        <a:p>
          <a:endParaRPr lang="ru-RU"/>
        </a:p>
      </dgm:t>
    </dgm:pt>
    <dgm:pt modelId="{4CF193BD-9175-4811-A110-E34D9C5B79E5}" type="sibTrans" cxnId="{C8783C85-8A7E-4C9F-AF5D-B7F4C9291FB4}">
      <dgm:prSet/>
      <dgm:spPr/>
      <dgm:t>
        <a:bodyPr/>
        <a:lstStyle/>
        <a:p>
          <a:endParaRPr lang="ru-RU"/>
        </a:p>
      </dgm:t>
    </dgm:pt>
    <dgm:pt modelId="{2D0D23F8-F959-4F75-A381-EEDFCBED3A1C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необходимо дать детям образец описательного рассказа по определённой лексической теме.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9B5F85-4BEB-4DD1-B144-DEA7131A15F8}" type="parTrans" cxnId="{C50026E1-30AD-4372-90E7-D92FB186439B}">
      <dgm:prSet/>
      <dgm:spPr/>
      <dgm:t>
        <a:bodyPr/>
        <a:lstStyle/>
        <a:p>
          <a:endParaRPr lang="ru-RU"/>
        </a:p>
      </dgm:t>
    </dgm:pt>
    <dgm:pt modelId="{A23B70D2-3A64-48A8-9CA9-6F79E56F3C72}" type="sibTrans" cxnId="{C50026E1-30AD-4372-90E7-D92FB186439B}">
      <dgm:prSet/>
      <dgm:spPr/>
      <dgm:t>
        <a:bodyPr/>
        <a:lstStyle/>
        <a:p>
          <a:endParaRPr lang="ru-RU"/>
        </a:p>
      </dgm:t>
    </dgm:pt>
    <dgm:pt modelId="{D4DFD993-C4AE-4F92-9412-3C20A93057AF}">
      <dgm:prSet phldrT="[Текст]"/>
      <dgm:spPr/>
      <dgm:t>
        <a:bodyPr/>
        <a:lstStyle/>
        <a:p>
          <a:r>
            <a:rPr lang="ru-RU" b="1" dirty="0" smtClean="0"/>
            <a:t>Третий этап</a:t>
          </a:r>
          <a:endParaRPr lang="ru-RU" b="1" dirty="0"/>
        </a:p>
      </dgm:t>
    </dgm:pt>
    <dgm:pt modelId="{4AAB320D-077E-4D2B-B2B3-F7E92BD209B6}" type="parTrans" cxnId="{E624D3A4-C448-4F10-8A23-4BC22311D26E}">
      <dgm:prSet/>
      <dgm:spPr/>
      <dgm:t>
        <a:bodyPr/>
        <a:lstStyle/>
        <a:p>
          <a:endParaRPr lang="ru-RU"/>
        </a:p>
      </dgm:t>
    </dgm:pt>
    <dgm:pt modelId="{96669BEA-0347-46B9-B5B1-F6E9892702BB}" type="sibTrans" cxnId="{E624D3A4-C448-4F10-8A23-4BC22311D26E}">
      <dgm:prSet/>
      <dgm:spPr/>
      <dgm:t>
        <a:bodyPr/>
        <a:lstStyle/>
        <a:p>
          <a:endParaRPr lang="ru-RU"/>
        </a:p>
      </dgm:t>
    </dgm:pt>
    <dgm:pt modelId="{5D13D2E0-33E3-4F0D-A97B-00A890AAB0AD}">
      <dgm:prSet phldrT="[Текст]" custT="1"/>
      <dgm:spPr/>
      <dgm:t>
        <a:bodyPr/>
        <a:lstStyle/>
        <a:p>
          <a:pPr algn="l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это самостоятельное составление ребёнком  описательного рассказа по опорной схеме.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A2156F-E004-4374-8EC3-5D6357C39FFD}" type="parTrans" cxnId="{581431C2-1BF8-4991-9D6C-7A1446B54A71}">
      <dgm:prSet/>
      <dgm:spPr/>
      <dgm:t>
        <a:bodyPr/>
        <a:lstStyle/>
        <a:p>
          <a:endParaRPr lang="ru-RU"/>
        </a:p>
      </dgm:t>
    </dgm:pt>
    <dgm:pt modelId="{F530B818-EA8E-427C-BCDD-6308D09CA2EE}" type="sibTrans" cxnId="{581431C2-1BF8-4991-9D6C-7A1446B54A71}">
      <dgm:prSet/>
      <dgm:spPr/>
      <dgm:t>
        <a:bodyPr/>
        <a:lstStyle/>
        <a:p>
          <a:endParaRPr lang="ru-RU"/>
        </a:p>
      </dgm:t>
    </dgm:pt>
    <dgm:pt modelId="{3427ED5F-7B43-41E1-A1AC-B9914AE58B20}">
      <dgm:prSet custT="1"/>
      <dgm:spPr/>
      <dgm:t>
        <a:bodyPr/>
        <a:lstStyle/>
        <a:p>
          <a:pPr algn="l"/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F27F37-B101-4F08-ACFE-2E59E53B0F24}" type="parTrans" cxnId="{0564B6B9-CBF8-4595-A6A6-099E18B34892}">
      <dgm:prSet/>
      <dgm:spPr/>
      <dgm:t>
        <a:bodyPr/>
        <a:lstStyle/>
        <a:p>
          <a:endParaRPr lang="ru-RU"/>
        </a:p>
      </dgm:t>
    </dgm:pt>
    <dgm:pt modelId="{BEACC1A4-3D28-4C7A-AA19-909C825821F8}" type="sibTrans" cxnId="{0564B6B9-CBF8-4595-A6A6-099E18B34892}">
      <dgm:prSet/>
      <dgm:spPr/>
      <dgm:t>
        <a:bodyPr/>
        <a:lstStyle/>
        <a:p>
          <a:endParaRPr lang="ru-RU"/>
        </a:p>
      </dgm:t>
    </dgm:pt>
    <dgm:pt modelId="{B11F94D4-97DC-4EA9-BD0F-F8E2BEE2979F}">
      <dgm:prSet/>
      <dgm:spPr/>
      <dgm:t>
        <a:bodyPr/>
        <a:lstStyle/>
        <a:p>
          <a:pPr algn="l"/>
          <a:endParaRPr lang="ru-RU" sz="1700" b="1" dirty="0"/>
        </a:p>
      </dgm:t>
    </dgm:pt>
    <dgm:pt modelId="{FE279AC4-DE2A-4DDB-8261-2449382D3664}" type="parTrans" cxnId="{10123CB4-5F8A-4F24-AA11-36F67AAC078A}">
      <dgm:prSet/>
      <dgm:spPr/>
      <dgm:t>
        <a:bodyPr/>
        <a:lstStyle/>
        <a:p>
          <a:endParaRPr lang="ru-RU"/>
        </a:p>
      </dgm:t>
    </dgm:pt>
    <dgm:pt modelId="{B3F18934-63C5-42E5-87C9-95445E090BC8}" type="sibTrans" cxnId="{10123CB4-5F8A-4F24-AA11-36F67AAC078A}">
      <dgm:prSet/>
      <dgm:spPr/>
      <dgm:t>
        <a:bodyPr/>
        <a:lstStyle/>
        <a:p>
          <a:endParaRPr lang="ru-RU"/>
        </a:p>
      </dgm:t>
    </dgm:pt>
    <dgm:pt modelId="{E6C3FCD4-D1D2-4FB3-9BE4-D2DAD9E2D20F}">
      <dgm:prSet phldrT="[Текст]" custT="1"/>
      <dgm:spPr/>
      <dgm:t>
        <a:bodyPr/>
        <a:lstStyle/>
        <a:p>
          <a:pPr algn="just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необходимо продемонстрировать детям схему по определённой лексической теме и объяснить содержание условных обозначений.</a:t>
          </a: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9E96EA-6B9D-4CA4-8128-FC3939F84927}" type="sibTrans" cxnId="{A00646A2-C738-4C16-A968-9DF5182EC310}">
      <dgm:prSet/>
      <dgm:spPr/>
      <dgm:t>
        <a:bodyPr/>
        <a:lstStyle/>
        <a:p>
          <a:endParaRPr lang="ru-RU"/>
        </a:p>
      </dgm:t>
    </dgm:pt>
    <dgm:pt modelId="{7CA64388-13F2-4CAB-92A2-3B183F3FA9D9}" type="parTrans" cxnId="{A00646A2-C738-4C16-A968-9DF5182EC310}">
      <dgm:prSet/>
      <dgm:spPr/>
      <dgm:t>
        <a:bodyPr/>
        <a:lstStyle/>
        <a:p>
          <a:endParaRPr lang="ru-RU"/>
        </a:p>
      </dgm:t>
    </dgm:pt>
    <dgm:pt modelId="{FA6F4E58-A313-410A-ABE4-B26788041CB7}" type="pres">
      <dgm:prSet presAssocID="{C6AE5EA8-FC81-4058-BE12-29E23B8730D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8B6D834-4F2F-42E5-9F1B-A4EC0DEB6672}" type="pres">
      <dgm:prSet presAssocID="{C3398967-3748-4AA9-AABD-9F59785F8A1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22B678-1929-4827-81BD-E4F82EFC3A02}" type="pres">
      <dgm:prSet presAssocID="{3BF607D7-A64F-4581-B0DB-5BAF60F92598}" presName="sibTrans" presStyleCnt="0"/>
      <dgm:spPr/>
    </dgm:pt>
    <dgm:pt modelId="{6D6C3E0B-A580-4920-B886-458E8FD69B6E}" type="pres">
      <dgm:prSet presAssocID="{055FAFC2-C6BC-4724-B021-57E795C06FA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8D7ACB-D34D-41F8-B8DC-A08E00DB637B}" type="pres">
      <dgm:prSet presAssocID="{4CF193BD-9175-4811-A110-E34D9C5B79E5}" presName="sibTrans" presStyleCnt="0"/>
      <dgm:spPr/>
    </dgm:pt>
    <dgm:pt modelId="{8573C4B7-2937-4D08-B472-4CC5F397F52D}" type="pres">
      <dgm:prSet presAssocID="{D4DFD993-C4AE-4F92-9412-3C20A93057A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50026E1-30AD-4372-90E7-D92FB186439B}" srcId="{055FAFC2-C6BC-4724-B021-57E795C06FA7}" destId="{2D0D23F8-F959-4F75-A381-EEDFCBED3A1C}" srcOrd="0" destOrd="0" parTransId="{D79B5F85-4BEB-4DD1-B144-DEA7131A15F8}" sibTransId="{A23B70D2-3A64-48A8-9CA9-6F79E56F3C72}"/>
    <dgm:cxn modelId="{55256112-0A90-40E7-864D-3039ABF6430F}" type="presOf" srcId="{3427ED5F-7B43-41E1-A1AC-B9914AE58B20}" destId="{08B6D834-4F2F-42E5-9F1B-A4EC0DEB6672}" srcOrd="0" destOrd="2" presId="urn:microsoft.com/office/officeart/2005/8/layout/hList6"/>
    <dgm:cxn modelId="{515B5458-595C-4D94-A430-9202BA76BCD3}" type="presOf" srcId="{055FAFC2-C6BC-4724-B021-57E795C06FA7}" destId="{6D6C3E0B-A580-4920-B886-458E8FD69B6E}" srcOrd="0" destOrd="0" presId="urn:microsoft.com/office/officeart/2005/8/layout/hList6"/>
    <dgm:cxn modelId="{F1CECD7B-6724-4DA7-9ECD-FC7BB336D9CD}" type="presOf" srcId="{E6C3FCD4-D1D2-4FB3-9BE4-D2DAD9E2D20F}" destId="{08B6D834-4F2F-42E5-9F1B-A4EC0DEB6672}" srcOrd="0" destOrd="1" presId="urn:microsoft.com/office/officeart/2005/8/layout/hList6"/>
    <dgm:cxn modelId="{E1DE8978-779A-43BB-98F9-0E7199E00DC5}" type="presOf" srcId="{B11F94D4-97DC-4EA9-BD0F-F8E2BEE2979F}" destId="{8573C4B7-2937-4D08-B472-4CC5F397F52D}" srcOrd="0" destOrd="2" presId="urn:microsoft.com/office/officeart/2005/8/layout/hList6"/>
    <dgm:cxn modelId="{581431C2-1BF8-4991-9D6C-7A1446B54A71}" srcId="{D4DFD993-C4AE-4F92-9412-3C20A93057AF}" destId="{5D13D2E0-33E3-4F0D-A97B-00A890AAB0AD}" srcOrd="0" destOrd="0" parTransId="{E1A2156F-E004-4374-8EC3-5D6357C39FFD}" sibTransId="{F530B818-EA8E-427C-BCDD-6308D09CA2EE}"/>
    <dgm:cxn modelId="{A3E27886-1726-4C0A-81F3-DE728E8B3313}" type="presOf" srcId="{D4DFD993-C4AE-4F92-9412-3C20A93057AF}" destId="{8573C4B7-2937-4D08-B472-4CC5F397F52D}" srcOrd="0" destOrd="0" presId="urn:microsoft.com/office/officeart/2005/8/layout/hList6"/>
    <dgm:cxn modelId="{A00646A2-C738-4C16-A968-9DF5182EC310}" srcId="{C3398967-3748-4AA9-AABD-9F59785F8A1C}" destId="{E6C3FCD4-D1D2-4FB3-9BE4-D2DAD9E2D20F}" srcOrd="0" destOrd="0" parTransId="{7CA64388-13F2-4CAB-92A2-3B183F3FA9D9}" sibTransId="{359E96EA-6B9D-4CA4-8128-FC3939F84927}"/>
    <dgm:cxn modelId="{55D5636D-9F47-4278-9A71-DA734E96F63E}" type="presOf" srcId="{C3398967-3748-4AA9-AABD-9F59785F8A1C}" destId="{08B6D834-4F2F-42E5-9F1B-A4EC0DEB6672}" srcOrd="0" destOrd="0" presId="urn:microsoft.com/office/officeart/2005/8/layout/hList6"/>
    <dgm:cxn modelId="{10123CB4-5F8A-4F24-AA11-36F67AAC078A}" srcId="{D4DFD993-C4AE-4F92-9412-3C20A93057AF}" destId="{B11F94D4-97DC-4EA9-BD0F-F8E2BEE2979F}" srcOrd="1" destOrd="0" parTransId="{FE279AC4-DE2A-4DDB-8261-2449382D3664}" sibTransId="{B3F18934-63C5-42E5-87C9-95445E090BC8}"/>
    <dgm:cxn modelId="{0564B6B9-CBF8-4595-A6A6-099E18B34892}" srcId="{C3398967-3748-4AA9-AABD-9F59785F8A1C}" destId="{3427ED5F-7B43-41E1-A1AC-B9914AE58B20}" srcOrd="1" destOrd="0" parTransId="{5AF27F37-B101-4F08-ACFE-2E59E53B0F24}" sibTransId="{BEACC1A4-3D28-4C7A-AA19-909C825821F8}"/>
    <dgm:cxn modelId="{E74B361E-F1F6-43FE-AFEA-E819DED6E4D5}" type="presOf" srcId="{5D13D2E0-33E3-4F0D-A97B-00A890AAB0AD}" destId="{8573C4B7-2937-4D08-B472-4CC5F397F52D}" srcOrd="0" destOrd="1" presId="urn:microsoft.com/office/officeart/2005/8/layout/hList6"/>
    <dgm:cxn modelId="{E624D3A4-C448-4F10-8A23-4BC22311D26E}" srcId="{C6AE5EA8-FC81-4058-BE12-29E23B8730D9}" destId="{D4DFD993-C4AE-4F92-9412-3C20A93057AF}" srcOrd="2" destOrd="0" parTransId="{4AAB320D-077E-4D2B-B2B3-F7E92BD209B6}" sibTransId="{96669BEA-0347-46B9-B5B1-F6E9892702BB}"/>
    <dgm:cxn modelId="{C8783C85-8A7E-4C9F-AF5D-B7F4C9291FB4}" srcId="{C6AE5EA8-FC81-4058-BE12-29E23B8730D9}" destId="{055FAFC2-C6BC-4724-B021-57E795C06FA7}" srcOrd="1" destOrd="0" parTransId="{511F4471-D07F-43F3-B7EC-9232AEEF4AD1}" sibTransId="{4CF193BD-9175-4811-A110-E34D9C5B79E5}"/>
    <dgm:cxn modelId="{C0C19EF3-2DFE-4F50-8503-71C3FE70CFB3}" srcId="{C6AE5EA8-FC81-4058-BE12-29E23B8730D9}" destId="{C3398967-3748-4AA9-AABD-9F59785F8A1C}" srcOrd="0" destOrd="0" parTransId="{ED0453AF-056B-43CD-97B1-796831D8C4FC}" sibTransId="{3BF607D7-A64F-4581-B0DB-5BAF60F92598}"/>
    <dgm:cxn modelId="{6469F7CD-F9CF-473C-BC57-B2F4A5A453B0}" type="presOf" srcId="{C6AE5EA8-FC81-4058-BE12-29E23B8730D9}" destId="{FA6F4E58-A313-410A-ABE4-B26788041CB7}" srcOrd="0" destOrd="0" presId="urn:microsoft.com/office/officeart/2005/8/layout/hList6"/>
    <dgm:cxn modelId="{D3C05F99-E863-458B-A866-A2C694C69549}" type="presOf" srcId="{2D0D23F8-F959-4F75-A381-EEDFCBED3A1C}" destId="{6D6C3E0B-A580-4920-B886-458E8FD69B6E}" srcOrd="0" destOrd="1" presId="urn:microsoft.com/office/officeart/2005/8/layout/hList6"/>
    <dgm:cxn modelId="{A626971B-82F9-4505-B0B1-C2613555BBE0}" type="presParOf" srcId="{FA6F4E58-A313-410A-ABE4-B26788041CB7}" destId="{08B6D834-4F2F-42E5-9F1B-A4EC0DEB6672}" srcOrd="0" destOrd="0" presId="urn:microsoft.com/office/officeart/2005/8/layout/hList6"/>
    <dgm:cxn modelId="{6D2FC91F-5637-4320-B794-A5AB99C2B298}" type="presParOf" srcId="{FA6F4E58-A313-410A-ABE4-B26788041CB7}" destId="{8122B678-1929-4827-81BD-E4F82EFC3A02}" srcOrd="1" destOrd="0" presId="urn:microsoft.com/office/officeart/2005/8/layout/hList6"/>
    <dgm:cxn modelId="{994639FE-47DE-4DA8-838F-0F817935BE37}" type="presParOf" srcId="{FA6F4E58-A313-410A-ABE4-B26788041CB7}" destId="{6D6C3E0B-A580-4920-B886-458E8FD69B6E}" srcOrd="2" destOrd="0" presId="urn:microsoft.com/office/officeart/2005/8/layout/hList6"/>
    <dgm:cxn modelId="{B1159F18-3C31-416E-9F15-AB2DC814A7E7}" type="presParOf" srcId="{FA6F4E58-A313-410A-ABE4-B26788041CB7}" destId="{7A8D7ACB-D34D-41F8-B8DC-A08E00DB637B}" srcOrd="3" destOrd="0" presId="urn:microsoft.com/office/officeart/2005/8/layout/hList6"/>
    <dgm:cxn modelId="{8CC1E269-266A-42EF-881B-0D813079123C}" type="presParOf" srcId="{FA6F4E58-A313-410A-ABE4-B26788041CB7}" destId="{8573C4B7-2937-4D08-B472-4CC5F397F52D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5108423-D034-4D7B-ADD0-96526ED0488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B83A52-4FED-42E7-9499-64D7D5C35BB1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Возрастные группы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D10C77-67BF-4BC1-81C7-09B736B62219}" type="parTrans" cxnId="{451783C4-4FEE-4816-A6AC-662BFF83FC63}">
      <dgm:prSet/>
      <dgm:spPr/>
      <dgm:t>
        <a:bodyPr/>
        <a:lstStyle/>
        <a:p>
          <a:endParaRPr lang="ru-RU"/>
        </a:p>
      </dgm:t>
    </dgm:pt>
    <dgm:pt modelId="{38F1A0A5-130A-4CC4-9477-5B6B7FBEDE0A}" type="sibTrans" cxnId="{451783C4-4FEE-4816-A6AC-662BFF83FC63}">
      <dgm:prSet/>
      <dgm:spPr/>
      <dgm:t>
        <a:bodyPr/>
        <a:lstStyle/>
        <a:p>
          <a:endParaRPr lang="ru-RU"/>
        </a:p>
      </dgm:t>
    </dgm:pt>
    <dgm:pt modelId="{D8A5D6CF-D5D3-4E4F-9B56-339E8E93D184}">
      <dgm:prSet phldrT="[Текст]" custT="1"/>
      <dgm:spPr/>
      <dgm:t>
        <a:bodyPr/>
        <a:lstStyle/>
        <a:p>
          <a:pPr algn="just"/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младшей группе работа ведётся от «обратного» – дети пытаются доказать свою правоту , отвечая на вопросы и давая развёрнутые ответы. 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4F40B7-3D43-40A8-8DB3-91E09F86EFA4}" type="parTrans" cxnId="{F0763A33-09DE-4E1B-B9D7-D93067D4C60C}">
      <dgm:prSet/>
      <dgm:spPr/>
      <dgm:t>
        <a:bodyPr/>
        <a:lstStyle/>
        <a:p>
          <a:endParaRPr lang="ru-RU"/>
        </a:p>
      </dgm:t>
    </dgm:pt>
    <dgm:pt modelId="{D58AB951-7D16-42A4-9CEB-D947D129FB6B}" type="sibTrans" cxnId="{F0763A33-09DE-4E1B-B9D7-D93067D4C60C}">
      <dgm:prSet/>
      <dgm:spPr/>
      <dgm:t>
        <a:bodyPr/>
        <a:lstStyle/>
        <a:p>
          <a:endParaRPr lang="ru-RU"/>
        </a:p>
      </dgm:t>
    </dgm:pt>
    <dgm:pt modelId="{07083A26-CCE2-4BF5-8D2C-6283B5F6CC47}">
      <dgm:prSet phldrT="[Текст]" custT="1"/>
      <dgm:spPr/>
      <dgm:t>
        <a:bodyPr/>
        <a:lstStyle/>
        <a:p>
          <a:pPr algn="just"/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средней группе описательные рассказы строятся по опорным схемам.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FBE643-4837-4118-A256-5B161AE837CB}" type="parTrans" cxnId="{30151156-3172-45B0-86A1-7DEBCD2C0529}">
      <dgm:prSet/>
      <dgm:spPr/>
      <dgm:t>
        <a:bodyPr/>
        <a:lstStyle/>
        <a:p>
          <a:endParaRPr lang="ru-RU"/>
        </a:p>
      </dgm:t>
    </dgm:pt>
    <dgm:pt modelId="{5AD3A8F5-AA8D-435B-9FA9-A6A01F3EF38E}" type="sibTrans" cxnId="{30151156-3172-45B0-86A1-7DEBCD2C0529}">
      <dgm:prSet/>
      <dgm:spPr/>
      <dgm:t>
        <a:bodyPr/>
        <a:lstStyle/>
        <a:p>
          <a:endParaRPr lang="ru-RU"/>
        </a:p>
      </dgm:t>
    </dgm:pt>
    <dgm:pt modelId="{952E4D9D-308A-4C8A-9F06-4D2274E13AEC}">
      <dgm:prSet phldrT="[Текст]" custT="1"/>
      <dgm:spPr/>
      <dgm:t>
        <a:bodyPr/>
        <a:lstStyle/>
        <a:p>
          <a:pPr algn="just"/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старшей группе описательные рассказы строятся по плану, который сами составляют. 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5EA362-0D7F-4267-81B1-F9FC59119DDE}" type="parTrans" cxnId="{8CFA6469-CDF4-4887-BD80-A997A339A6A6}">
      <dgm:prSet/>
      <dgm:spPr/>
      <dgm:t>
        <a:bodyPr/>
        <a:lstStyle/>
        <a:p>
          <a:endParaRPr lang="ru-RU"/>
        </a:p>
      </dgm:t>
    </dgm:pt>
    <dgm:pt modelId="{98230A0C-EE9E-43DF-BD1C-EBC07F2AF5D3}" type="sibTrans" cxnId="{8CFA6469-CDF4-4887-BD80-A997A339A6A6}">
      <dgm:prSet/>
      <dgm:spPr/>
      <dgm:t>
        <a:bodyPr/>
        <a:lstStyle/>
        <a:p>
          <a:endParaRPr lang="ru-RU"/>
        </a:p>
      </dgm:t>
    </dgm:pt>
    <dgm:pt modelId="{175116AB-BEEB-4239-825C-790CA46F0772}">
      <dgm:prSet custT="1"/>
      <dgm:spPr/>
      <dgm:t>
        <a:bodyPr/>
        <a:lstStyle/>
        <a:p>
          <a:pPr algn="just"/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подготовительной группе сами составляют рассказы по плану, проводят анализ рассказа друзей и самоанализ.</a:t>
          </a:r>
        </a:p>
        <a:p>
          <a:pPr algn="just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725A22-24D2-4305-B16C-ED23B7138457}" type="parTrans" cxnId="{DA9C3125-AED4-44F9-8B38-8628558E9FEA}">
      <dgm:prSet/>
      <dgm:spPr/>
      <dgm:t>
        <a:bodyPr/>
        <a:lstStyle/>
        <a:p>
          <a:endParaRPr lang="ru-RU"/>
        </a:p>
      </dgm:t>
    </dgm:pt>
    <dgm:pt modelId="{FD3176DF-44D1-4BFA-B670-20A79F3A0899}" type="sibTrans" cxnId="{DA9C3125-AED4-44F9-8B38-8628558E9FEA}">
      <dgm:prSet/>
      <dgm:spPr/>
      <dgm:t>
        <a:bodyPr/>
        <a:lstStyle/>
        <a:p>
          <a:endParaRPr lang="ru-RU"/>
        </a:p>
      </dgm:t>
    </dgm:pt>
    <dgm:pt modelId="{5CE530D3-9320-408E-95B8-64BF5D73F7AD}" type="pres">
      <dgm:prSet presAssocID="{A5108423-D034-4D7B-ADD0-96526ED0488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5C4E22A-D43A-4DA2-960C-3A391020A79B}" type="pres">
      <dgm:prSet presAssocID="{99B83A52-4FED-42E7-9499-64D7D5C35BB1}" presName="hierRoot1" presStyleCnt="0"/>
      <dgm:spPr/>
    </dgm:pt>
    <dgm:pt modelId="{DF6AA351-485D-4F8F-9D90-7758EF545784}" type="pres">
      <dgm:prSet presAssocID="{99B83A52-4FED-42E7-9499-64D7D5C35BB1}" presName="composite" presStyleCnt="0"/>
      <dgm:spPr/>
    </dgm:pt>
    <dgm:pt modelId="{718EF4C0-D2DD-4888-9C9B-AADCF48B6A29}" type="pres">
      <dgm:prSet presAssocID="{99B83A52-4FED-42E7-9499-64D7D5C35BB1}" presName="background" presStyleLbl="node0" presStyleIdx="0" presStyleCnt="1"/>
      <dgm:spPr/>
    </dgm:pt>
    <dgm:pt modelId="{88EA1C73-11A8-44A5-BBB5-074278FFF865}" type="pres">
      <dgm:prSet presAssocID="{99B83A52-4FED-42E7-9499-64D7D5C35BB1}" presName="text" presStyleLbl="fgAcc0" presStyleIdx="0" presStyleCnt="1" custScaleX="123073" custScaleY="12089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9AD39D0-A2C6-41A7-A47C-9E3AD00EF706}" type="pres">
      <dgm:prSet presAssocID="{99B83A52-4FED-42E7-9499-64D7D5C35BB1}" presName="hierChild2" presStyleCnt="0"/>
      <dgm:spPr/>
    </dgm:pt>
    <dgm:pt modelId="{7CB82BA7-460D-4220-8E6D-D7C71647AA48}" type="pres">
      <dgm:prSet presAssocID="{824F40B7-3D43-40A8-8DB3-91E09F86EFA4}" presName="Name10" presStyleLbl="parChTrans1D2" presStyleIdx="0" presStyleCnt="4"/>
      <dgm:spPr/>
      <dgm:t>
        <a:bodyPr/>
        <a:lstStyle/>
        <a:p>
          <a:endParaRPr lang="ru-RU"/>
        </a:p>
      </dgm:t>
    </dgm:pt>
    <dgm:pt modelId="{C896FCD5-A28E-4243-8F57-DBD42E148F9A}" type="pres">
      <dgm:prSet presAssocID="{D8A5D6CF-D5D3-4E4F-9B56-339E8E93D184}" presName="hierRoot2" presStyleCnt="0"/>
      <dgm:spPr/>
    </dgm:pt>
    <dgm:pt modelId="{BD838398-F2BA-49C2-82AE-0C25ABF57863}" type="pres">
      <dgm:prSet presAssocID="{D8A5D6CF-D5D3-4E4F-9B56-339E8E93D184}" presName="composite2" presStyleCnt="0"/>
      <dgm:spPr/>
    </dgm:pt>
    <dgm:pt modelId="{135CB27E-1F0E-418D-B793-68CBF46ECAE1}" type="pres">
      <dgm:prSet presAssocID="{D8A5D6CF-D5D3-4E4F-9B56-339E8E93D184}" presName="background2" presStyleLbl="node2" presStyleIdx="0" presStyleCnt="4"/>
      <dgm:spPr/>
    </dgm:pt>
    <dgm:pt modelId="{633E3194-F8B5-4CC3-AF68-9854F3CE0D03}" type="pres">
      <dgm:prSet presAssocID="{D8A5D6CF-D5D3-4E4F-9B56-339E8E93D184}" presName="text2" presStyleLbl="fgAcc2" presStyleIdx="0" presStyleCnt="4" custScaleX="129593" custScaleY="1226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59F115-FBE3-4EBF-A479-18E061901839}" type="pres">
      <dgm:prSet presAssocID="{D8A5D6CF-D5D3-4E4F-9B56-339E8E93D184}" presName="hierChild3" presStyleCnt="0"/>
      <dgm:spPr/>
    </dgm:pt>
    <dgm:pt modelId="{0EA9F1C0-3AE1-4694-9BA1-C4ED0EF4640A}" type="pres">
      <dgm:prSet presAssocID="{F8FBE643-4837-4118-A256-5B161AE837CB}" presName="Name10" presStyleLbl="parChTrans1D2" presStyleIdx="1" presStyleCnt="4"/>
      <dgm:spPr/>
      <dgm:t>
        <a:bodyPr/>
        <a:lstStyle/>
        <a:p>
          <a:endParaRPr lang="ru-RU"/>
        </a:p>
      </dgm:t>
    </dgm:pt>
    <dgm:pt modelId="{15A0FA6C-E0CD-4272-9A62-1CC047F322F0}" type="pres">
      <dgm:prSet presAssocID="{07083A26-CCE2-4BF5-8D2C-6283B5F6CC47}" presName="hierRoot2" presStyleCnt="0"/>
      <dgm:spPr/>
    </dgm:pt>
    <dgm:pt modelId="{101C40F5-D891-4AA2-B53F-00E6DB942170}" type="pres">
      <dgm:prSet presAssocID="{07083A26-CCE2-4BF5-8D2C-6283B5F6CC47}" presName="composite2" presStyleCnt="0"/>
      <dgm:spPr/>
    </dgm:pt>
    <dgm:pt modelId="{9007408A-BBEB-4172-8A90-72F27630ED07}" type="pres">
      <dgm:prSet presAssocID="{07083A26-CCE2-4BF5-8D2C-6283B5F6CC47}" presName="background2" presStyleLbl="node2" presStyleIdx="1" presStyleCnt="4"/>
      <dgm:spPr/>
    </dgm:pt>
    <dgm:pt modelId="{6FE68D39-F670-464E-9834-5F9A7007DAB3}" type="pres">
      <dgm:prSet presAssocID="{07083A26-CCE2-4BF5-8D2C-6283B5F6CC47}" presName="text2" presStyleLbl="fgAcc2" presStyleIdx="1" presStyleCnt="4" custScaleX="108158" custScaleY="125343" custLinFactNeighborX="618" custLinFactNeighborY="58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C85FE68-101D-4304-B69F-5623305FC572}" type="pres">
      <dgm:prSet presAssocID="{07083A26-CCE2-4BF5-8D2C-6283B5F6CC47}" presName="hierChild3" presStyleCnt="0"/>
      <dgm:spPr/>
    </dgm:pt>
    <dgm:pt modelId="{F6F3407D-7BA7-4963-A1AA-DFE24D3792F8}" type="pres">
      <dgm:prSet presAssocID="{DD5EA362-0D7F-4267-81B1-F9FC59119DDE}" presName="Name10" presStyleLbl="parChTrans1D2" presStyleIdx="2" presStyleCnt="4"/>
      <dgm:spPr/>
      <dgm:t>
        <a:bodyPr/>
        <a:lstStyle/>
        <a:p>
          <a:endParaRPr lang="ru-RU"/>
        </a:p>
      </dgm:t>
    </dgm:pt>
    <dgm:pt modelId="{18095795-77E7-4D87-A826-01595DF51B4F}" type="pres">
      <dgm:prSet presAssocID="{952E4D9D-308A-4C8A-9F06-4D2274E13AEC}" presName="hierRoot2" presStyleCnt="0"/>
      <dgm:spPr/>
    </dgm:pt>
    <dgm:pt modelId="{F3810524-AE3D-4725-A7EE-3B7F5CDB5CA5}" type="pres">
      <dgm:prSet presAssocID="{952E4D9D-308A-4C8A-9F06-4D2274E13AEC}" presName="composite2" presStyleCnt="0"/>
      <dgm:spPr/>
    </dgm:pt>
    <dgm:pt modelId="{5A3F25F3-B75C-4C60-9550-C97A4516517F}" type="pres">
      <dgm:prSet presAssocID="{952E4D9D-308A-4C8A-9F06-4D2274E13AEC}" presName="background2" presStyleLbl="node2" presStyleIdx="2" presStyleCnt="4"/>
      <dgm:spPr/>
    </dgm:pt>
    <dgm:pt modelId="{F2611060-7A7B-47F9-A245-3BA5DB16A395}" type="pres">
      <dgm:prSet presAssocID="{952E4D9D-308A-4C8A-9F06-4D2274E13AEC}" presName="text2" presStyleLbl="fgAcc2" presStyleIdx="2" presStyleCnt="4" custScaleX="104210" custScaleY="1305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985A32A-D12D-4A70-9065-29473A4D72CF}" type="pres">
      <dgm:prSet presAssocID="{952E4D9D-308A-4C8A-9F06-4D2274E13AEC}" presName="hierChild3" presStyleCnt="0"/>
      <dgm:spPr/>
    </dgm:pt>
    <dgm:pt modelId="{292A33AB-D05F-4292-9F99-4D6945BD53C1}" type="pres">
      <dgm:prSet presAssocID="{54725A22-24D2-4305-B16C-ED23B7138457}" presName="Name10" presStyleLbl="parChTrans1D2" presStyleIdx="3" presStyleCnt="4"/>
      <dgm:spPr/>
      <dgm:t>
        <a:bodyPr/>
        <a:lstStyle/>
        <a:p>
          <a:endParaRPr lang="ru-RU"/>
        </a:p>
      </dgm:t>
    </dgm:pt>
    <dgm:pt modelId="{0F0BC725-1961-4273-9987-80E374A3F944}" type="pres">
      <dgm:prSet presAssocID="{175116AB-BEEB-4239-825C-790CA46F0772}" presName="hierRoot2" presStyleCnt="0"/>
      <dgm:spPr/>
    </dgm:pt>
    <dgm:pt modelId="{C22D3BB0-5391-4053-900F-BE7CAD8F6CD3}" type="pres">
      <dgm:prSet presAssocID="{175116AB-BEEB-4239-825C-790CA46F0772}" presName="composite2" presStyleCnt="0"/>
      <dgm:spPr/>
    </dgm:pt>
    <dgm:pt modelId="{A158196D-B408-4356-B074-A3D8DE55220D}" type="pres">
      <dgm:prSet presAssocID="{175116AB-BEEB-4239-825C-790CA46F0772}" presName="background2" presStyleLbl="node2" presStyleIdx="3" presStyleCnt="4"/>
      <dgm:spPr/>
    </dgm:pt>
    <dgm:pt modelId="{4F9D972D-665F-46DF-8D66-BCC32B8449F3}" type="pres">
      <dgm:prSet presAssocID="{175116AB-BEEB-4239-825C-790CA46F0772}" presName="text2" presStyleLbl="fgAcc2" presStyleIdx="3" presStyleCnt="4" custScaleX="121866" custScaleY="1212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714B5FC-9B00-433C-8D81-87D279347DF4}" type="pres">
      <dgm:prSet presAssocID="{175116AB-BEEB-4239-825C-790CA46F0772}" presName="hierChild3" presStyleCnt="0"/>
      <dgm:spPr/>
    </dgm:pt>
  </dgm:ptLst>
  <dgm:cxnLst>
    <dgm:cxn modelId="{CCD27577-851F-4170-B883-4DD6CBB62A40}" type="presOf" srcId="{DD5EA362-0D7F-4267-81B1-F9FC59119DDE}" destId="{F6F3407D-7BA7-4963-A1AA-DFE24D3792F8}" srcOrd="0" destOrd="0" presId="urn:microsoft.com/office/officeart/2005/8/layout/hierarchy1"/>
    <dgm:cxn modelId="{DDE34082-63C4-44A0-B682-62E4FD06CD54}" type="presOf" srcId="{07083A26-CCE2-4BF5-8D2C-6283B5F6CC47}" destId="{6FE68D39-F670-464E-9834-5F9A7007DAB3}" srcOrd="0" destOrd="0" presId="urn:microsoft.com/office/officeart/2005/8/layout/hierarchy1"/>
    <dgm:cxn modelId="{296FDBCC-1896-4832-B467-0DF49B1A8051}" type="presOf" srcId="{175116AB-BEEB-4239-825C-790CA46F0772}" destId="{4F9D972D-665F-46DF-8D66-BCC32B8449F3}" srcOrd="0" destOrd="0" presId="urn:microsoft.com/office/officeart/2005/8/layout/hierarchy1"/>
    <dgm:cxn modelId="{91438366-25FA-48AB-9525-EAD2CE7E47FF}" type="presOf" srcId="{824F40B7-3D43-40A8-8DB3-91E09F86EFA4}" destId="{7CB82BA7-460D-4220-8E6D-D7C71647AA48}" srcOrd="0" destOrd="0" presId="urn:microsoft.com/office/officeart/2005/8/layout/hierarchy1"/>
    <dgm:cxn modelId="{F0763A33-09DE-4E1B-B9D7-D93067D4C60C}" srcId="{99B83A52-4FED-42E7-9499-64D7D5C35BB1}" destId="{D8A5D6CF-D5D3-4E4F-9B56-339E8E93D184}" srcOrd="0" destOrd="0" parTransId="{824F40B7-3D43-40A8-8DB3-91E09F86EFA4}" sibTransId="{D58AB951-7D16-42A4-9CEB-D947D129FB6B}"/>
    <dgm:cxn modelId="{3F18F5E1-2524-4ED4-959C-9F0D6B2A6E83}" type="presOf" srcId="{D8A5D6CF-D5D3-4E4F-9B56-339E8E93D184}" destId="{633E3194-F8B5-4CC3-AF68-9854F3CE0D03}" srcOrd="0" destOrd="0" presId="urn:microsoft.com/office/officeart/2005/8/layout/hierarchy1"/>
    <dgm:cxn modelId="{46E402BC-3185-4D69-AE27-B383FDFC1D0C}" type="presOf" srcId="{99B83A52-4FED-42E7-9499-64D7D5C35BB1}" destId="{88EA1C73-11A8-44A5-BBB5-074278FFF865}" srcOrd="0" destOrd="0" presId="urn:microsoft.com/office/officeart/2005/8/layout/hierarchy1"/>
    <dgm:cxn modelId="{DA9C3125-AED4-44F9-8B38-8628558E9FEA}" srcId="{99B83A52-4FED-42E7-9499-64D7D5C35BB1}" destId="{175116AB-BEEB-4239-825C-790CA46F0772}" srcOrd="3" destOrd="0" parTransId="{54725A22-24D2-4305-B16C-ED23B7138457}" sibTransId="{FD3176DF-44D1-4BFA-B670-20A79F3A0899}"/>
    <dgm:cxn modelId="{2ADFC3F0-C005-4E46-8685-F90632710B65}" type="presOf" srcId="{952E4D9D-308A-4C8A-9F06-4D2274E13AEC}" destId="{F2611060-7A7B-47F9-A245-3BA5DB16A395}" srcOrd="0" destOrd="0" presId="urn:microsoft.com/office/officeart/2005/8/layout/hierarchy1"/>
    <dgm:cxn modelId="{30151156-3172-45B0-86A1-7DEBCD2C0529}" srcId="{99B83A52-4FED-42E7-9499-64D7D5C35BB1}" destId="{07083A26-CCE2-4BF5-8D2C-6283B5F6CC47}" srcOrd="1" destOrd="0" parTransId="{F8FBE643-4837-4118-A256-5B161AE837CB}" sibTransId="{5AD3A8F5-AA8D-435B-9FA9-A6A01F3EF38E}"/>
    <dgm:cxn modelId="{3DD1E796-9ED5-4416-893C-72B0B27F92D0}" type="presOf" srcId="{A5108423-D034-4D7B-ADD0-96526ED0488D}" destId="{5CE530D3-9320-408E-95B8-64BF5D73F7AD}" srcOrd="0" destOrd="0" presId="urn:microsoft.com/office/officeart/2005/8/layout/hierarchy1"/>
    <dgm:cxn modelId="{F7DE0A82-85BC-4C9B-9EE3-E1F76FEAB43E}" type="presOf" srcId="{F8FBE643-4837-4118-A256-5B161AE837CB}" destId="{0EA9F1C0-3AE1-4694-9BA1-C4ED0EF4640A}" srcOrd="0" destOrd="0" presId="urn:microsoft.com/office/officeart/2005/8/layout/hierarchy1"/>
    <dgm:cxn modelId="{F83E4CAC-6B0A-410E-94B5-5B05F4AF7B2E}" type="presOf" srcId="{54725A22-24D2-4305-B16C-ED23B7138457}" destId="{292A33AB-D05F-4292-9F99-4D6945BD53C1}" srcOrd="0" destOrd="0" presId="urn:microsoft.com/office/officeart/2005/8/layout/hierarchy1"/>
    <dgm:cxn modelId="{451783C4-4FEE-4816-A6AC-662BFF83FC63}" srcId="{A5108423-D034-4D7B-ADD0-96526ED0488D}" destId="{99B83A52-4FED-42E7-9499-64D7D5C35BB1}" srcOrd="0" destOrd="0" parTransId="{12D10C77-67BF-4BC1-81C7-09B736B62219}" sibTransId="{38F1A0A5-130A-4CC4-9477-5B6B7FBEDE0A}"/>
    <dgm:cxn modelId="{8CFA6469-CDF4-4887-BD80-A997A339A6A6}" srcId="{99B83A52-4FED-42E7-9499-64D7D5C35BB1}" destId="{952E4D9D-308A-4C8A-9F06-4D2274E13AEC}" srcOrd="2" destOrd="0" parTransId="{DD5EA362-0D7F-4267-81B1-F9FC59119DDE}" sibTransId="{98230A0C-EE9E-43DF-BD1C-EBC07F2AF5D3}"/>
    <dgm:cxn modelId="{9B844BE3-2394-4DB5-AEC3-78B4C82995D8}" type="presParOf" srcId="{5CE530D3-9320-408E-95B8-64BF5D73F7AD}" destId="{55C4E22A-D43A-4DA2-960C-3A391020A79B}" srcOrd="0" destOrd="0" presId="urn:microsoft.com/office/officeart/2005/8/layout/hierarchy1"/>
    <dgm:cxn modelId="{0CA5C0E3-C745-4205-86B9-BE6474FC4F08}" type="presParOf" srcId="{55C4E22A-D43A-4DA2-960C-3A391020A79B}" destId="{DF6AA351-485D-4F8F-9D90-7758EF545784}" srcOrd="0" destOrd="0" presId="urn:microsoft.com/office/officeart/2005/8/layout/hierarchy1"/>
    <dgm:cxn modelId="{F91894C8-029F-45B7-9C1C-634D5422A1D1}" type="presParOf" srcId="{DF6AA351-485D-4F8F-9D90-7758EF545784}" destId="{718EF4C0-D2DD-4888-9C9B-AADCF48B6A29}" srcOrd="0" destOrd="0" presId="urn:microsoft.com/office/officeart/2005/8/layout/hierarchy1"/>
    <dgm:cxn modelId="{25BB7B85-D2C4-4D53-8C89-BCF422D6495A}" type="presParOf" srcId="{DF6AA351-485D-4F8F-9D90-7758EF545784}" destId="{88EA1C73-11A8-44A5-BBB5-074278FFF865}" srcOrd="1" destOrd="0" presId="urn:microsoft.com/office/officeart/2005/8/layout/hierarchy1"/>
    <dgm:cxn modelId="{741E112F-1B09-4D46-87BA-DBBE374B728F}" type="presParOf" srcId="{55C4E22A-D43A-4DA2-960C-3A391020A79B}" destId="{D9AD39D0-A2C6-41A7-A47C-9E3AD00EF706}" srcOrd="1" destOrd="0" presId="urn:microsoft.com/office/officeart/2005/8/layout/hierarchy1"/>
    <dgm:cxn modelId="{44378DB4-96F6-4EBC-8D58-43DC364F4DBD}" type="presParOf" srcId="{D9AD39D0-A2C6-41A7-A47C-9E3AD00EF706}" destId="{7CB82BA7-460D-4220-8E6D-D7C71647AA48}" srcOrd="0" destOrd="0" presId="urn:microsoft.com/office/officeart/2005/8/layout/hierarchy1"/>
    <dgm:cxn modelId="{FD2F3E09-32DF-47E0-9F50-58568DBF553B}" type="presParOf" srcId="{D9AD39D0-A2C6-41A7-A47C-9E3AD00EF706}" destId="{C896FCD5-A28E-4243-8F57-DBD42E148F9A}" srcOrd="1" destOrd="0" presId="urn:microsoft.com/office/officeart/2005/8/layout/hierarchy1"/>
    <dgm:cxn modelId="{CC270382-92A9-4CED-8443-4EEF4FF7B6AA}" type="presParOf" srcId="{C896FCD5-A28E-4243-8F57-DBD42E148F9A}" destId="{BD838398-F2BA-49C2-82AE-0C25ABF57863}" srcOrd="0" destOrd="0" presId="urn:microsoft.com/office/officeart/2005/8/layout/hierarchy1"/>
    <dgm:cxn modelId="{CDEA55D7-B1A7-491E-8FD8-5DC12C9D6C2E}" type="presParOf" srcId="{BD838398-F2BA-49C2-82AE-0C25ABF57863}" destId="{135CB27E-1F0E-418D-B793-68CBF46ECAE1}" srcOrd="0" destOrd="0" presId="urn:microsoft.com/office/officeart/2005/8/layout/hierarchy1"/>
    <dgm:cxn modelId="{D28F4C9E-0845-4CFB-B221-089858CD0BC3}" type="presParOf" srcId="{BD838398-F2BA-49C2-82AE-0C25ABF57863}" destId="{633E3194-F8B5-4CC3-AF68-9854F3CE0D03}" srcOrd="1" destOrd="0" presId="urn:microsoft.com/office/officeart/2005/8/layout/hierarchy1"/>
    <dgm:cxn modelId="{24A489AD-DE17-4D30-BE31-1C3CD67E5C20}" type="presParOf" srcId="{C896FCD5-A28E-4243-8F57-DBD42E148F9A}" destId="{9E59F115-FBE3-4EBF-A479-18E061901839}" srcOrd="1" destOrd="0" presId="urn:microsoft.com/office/officeart/2005/8/layout/hierarchy1"/>
    <dgm:cxn modelId="{3B3C8295-2766-4DD6-8F5B-07631E633ACA}" type="presParOf" srcId="{D9AD39D0-A2C6-41A7-A47C-9E3AD00EF706}" destId="{0EA9F1C0-3AE1-4694-9BA1-C4ED0EF4640A}" srcOrd="2" destOrd="0" presId="urn:microsoft.com/office/officeart/2005/8/layout/hierarchy1"/>
    <dgm:cxn modelId="{D178A4DB-CBD5-41B0-9AF9-4E8545C10BB5}" type="presParOf" srcId="{D9AD39D0-A2C6-41A7-A47C-9E3AD00EF706}" destId="{15A0FA6C-E0CD-4272-9A62-1CC047F322F0}" srcOrd="3" destOrd="0" presId="urn:microsoft.com/office/officeart/2005/8/layout/hierarchy1"/>
    <dgm:cxn modelId="{0F3712C2-12E2-4241-A59D-E5B9632E2E69}" type="presParOf" srcId="{15A0FA6C-E0CD-4272-9A62-1CC047F322F0}" destId="{101C40F5-D891-4AA2-B53F-00E6DB942170}" srcOrd="0" destOrd="0" presId="urn:microsoft.com/office/officeart/2005/8/layout/hierarchy1"/>
    <dgm:cxn modelId="{7786B8AD-5AE0-465A-A8A9-C8C95D3C63BA}" type="presParOf" srcId="{101C40F5-D891-4AA2-B53F-00E6DB942170}" destId="{9007408A-BBEB-4172-8A90-72F27630ED07}" srcOrd="0" destOrd="0" presId="urn:microsoft.com/office/officeart/2005/8/layout/hierarchy1"/>
    <dgm:cxn modelId="{D45A6FEA-88DF-4EE1-8938-2F419FF86224}" type="presParOf" srcId="{101C40F5-D891-4AA2-B53F-00E6DB942170}" destId="{6FE68D39-F670-464E-9834-5F9A7007DAB3}" srcOrd="1" destOrd="0" presId="urn:microsoft.com/office/officeart/2005/8/layout/hierarchy1"/>
    <dgm:cxn modelId="{071D79C4-1303-4E84-9ACB-0E3ED1E62A08}" type="presParOf" srcId="{15A0FA6C-E0CD-4272-9A62-1CC047F322F0}" destId="{2C85FE68-101D-4304-B69F-5623305FC572}" srcOrd="1" destOrd="0" presId="urn:microsoft.com/office/officeart/2005/8/layout/hierarchy1"/>
    <dgm:cxn modelId="{68F89B27-D070-4E8C-8EDB-97B2DB350828}" type="presParOf" srcId="{D9AD39D0-A2C6-41A7-A47C-9E3AD00EF706}" destId="{F6F3407D-7BA7-4963-A1AA-DFE24D3792F8}" srcOrd="4" destOrd="0" presId="urn:microsoft.com/office/officeart/2005/8/layout/hierarchy1"/>
    <dgm:cxn modelId="{6B595864-587F-4640-A454-42A3F6A19A43}" type="presParOf" srcId="{D9AD39D0-A2C6-41A7-A47C-9E3AD00EF706}" destId="{18095795-77E7-4D87-A826-01595DF51B4F}" srcOrd="5" destOrd="0" presId="urn:microsoft.com/office/officeart/2005/8/layout/hierarchy1"/>
    <dgm:cxn modelId="{266B88BF-BF80-495C-B175-0C499BF10DF2}" type="presParOf" srcId="{18095795-77E7-4D87-A826-01595DF51B4F}" destId="{F3810524-AE3D-4725-A7EE-3B7F5CDB5CA5}" srcOrd="0" destOrd="0" presId="urn:microsoft.com/office/officeart/2005/8/layout/hierarchy1"/>
    <dgm:cxn modelId="{A7D344E0-FF47-4AA6-A75F-8EB20A165224}" type="presParOf" srcId="{F3810524-AE3D-4725-A7EE-3B7F5CDB5CA5}" destId="{5A3F25F3-B75C-4C60-9550-C97A4516517F}" srcOrd="0" destOrd="0" presId="urn:microsoft.com/office/officeart/2005/8/layout/hierarchy1"/>
    <dgm:cxn modelId="{A19FE634-4E8B-4A6F-8B48-B167C236C67C}" type="presParOf" srcId="{F3810524-AE3D-4725-A7EE-3B7F5CDB5CA5}" destId="{F2611060-7A7B-47F9-A245-3BA5DB16A395}" srcOrd="1" destOrd="0" presId="urn:microsoft.com/office/officeart/2005/8/layout/hierarchy1"/>
    <dgm:cxn modelId="{81FE63B7-2B8A-44FC-99F1-E6DA28628E7F}" type="presParOf" srcId="{18095795-77E7-4D87-A826-01595DF51B4F}" destId="{7985A32A-D12D-4A70-9065-29473A4D72CF}" srcOrd="1" destOrd="0" presId="urn:microsoft.com/office/officeart/2005/8/layout/hierarchy1"/>
    <dgm:cxn modelId="{EE595818-241C-4EDE-AB2B-7313DA01DF99}" type="presParOf" srcId="{D9AD39D0-A2C6-41A7-A47C-9E3AD00EF706}" destId="{292A33AB-D05F-4292-9F99-4D6945BD53C1}" srcOrd="6" destOrd="0" presId="urn:microsoft.com/office/officeart/2005/8/layout/hierarchy1"/>
    <dgm:cxn modelId="{03BEAE10-758D-44FD-A23D-036B8F287967}" type="presParOf" srcId="{D9AD39D0-A2C6-41A7-A47C-9E3AD00EF706}" destId="{0F0BC725-1961-4273-9987-80E374A3F944}" srcOrd="7" destOrd="0" presId="urn:microsoft.com/office/officeart/2005/8/layout/hierarchy1"/>
    <dgm:cxn modelId="{8C452F41-E40F-4DE9-A6F7-4DEA27C4B4F3}" type="presParOf" srcId="{0F0BC725-1961-4273-9987-80E374A3F944}" destId="{C22D3BB0-5391-4053-900F-BE7CAD8F6CD3}" srcOrd="0" destOrd="0" presId="urn:microsoft.com/office/officeart/2005/8/layout/hierarchy1"/>
    <dgm:cxn modelId="{DA6E25A5-9F28-4D54-8638-0EAB06812E96}" type="presParOf" srcId="{C22D3BB0-5391-4053-900F-BE7CAD8F6CD3}" destId="{A158196D-B408-4356-B074-A3D8DE55220D}" srcOrd="0" destOrd="0" presId="urn:microsoft.com/office/officeart/2005/8/layout/hierarchy1"/>
    <dgm:cxn modelId="{0A27029E-783D-42B0-8F36-9B1C45E89692}" type="presParOf" srcId="{C22D3BB0-5391-4053-900F-BE7CAD8F6CD3}" destId="{4F9D972D-665F-46DF-8D66-BCC32B8449F3}" srcOrd="1" destOrd="0" presId="urn:microsoft.com/office/officeart/2005/8/layout/hierarchy1"/>
    <dgm:cxn modelId="{1AC45BA1-0A27-4CC3-A0BA-6B446827E8DA}" type="presParOf" srcId="{0F0BC725-1961-4273-9987-80E374A3F944}" destId="{0714B5FC-9B00-433C-8D81-87D279347DF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AC18E-363C-4D9C-9CB1-ECB24C3A6BFB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67C9D7-4405-47A9-8A6E-06B993D946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93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7C9D7-4405-47A9-8A6E-06B993D9462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755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8F8C7-EE5D-41F7-BC9D-106F32D2724A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BFD7742-7C02-4728-AE3D-49D5898773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227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8F8C7-EE5D-41F7-BC9D-106F32D2724A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BFD7742-7C02-4728-AE3D-49D5898773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144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8F8C7-EE5D-41F7-BC9D-106F32D2724A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BFD7742-7C02-4728-AE3D-49D5898773F8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283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8F8C7-EE5D-41F7-BC9D-106F32D2724A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BFD7742-7C02-4728-AE3D-49D5898773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811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8F8C7-EE5D-41F7-BC9D-106F32D2724A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BFD7742-7C02-4728-AE3D-49D5898773F8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81442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8F8C7-EE5D-41F7-BC9D-106F32D2724A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BFD7742-7C02-4728-AE3D-49D5898773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11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8F8C7-EE5D-41F7-BC9D-106F32D2724A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D7742-7C02-4728-AE3D-49D5898773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734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8F8C7-EE5D-41F7-BC9D-106F32D2724A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D7742-7C02-4728-AE3D-49D5898773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189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8F8C7-EE5D-41F7-BC9D-106F32D2724A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D7742-7C02-4728-AE3D-49D5898773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421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8F8C7-EE5D-41F7-BC9D-106F32D2724A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BFD7742-7C02-4728-AE3D-49D5898773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367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8F8C7-EE5D-41F7-BC9D-106F32D2724A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BFD7742-7C02-4728-AE3D-49D5898773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355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8F8C7-EE5D-41F7-BC9D-106F32D2724A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BFD7742-7C02-4728-AE3D-49D5898773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593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8F8C7-EE5D-41F7-BC9D-106F32D2724A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D7742-7C02-4728-AE3D-49D5898773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75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8F8C7-EE5D-41F7-BC9D-106F32D2724A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D7742-7C02-4728-AE3D-49D5898773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346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8F8C7-EE5D-41F7-BC9D-106F32D2724A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D7742-7C02-4728-AE3D-49D5898773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254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8F8C7-EE5D-41F7-BC9D-106F32D2724A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BFD7742-7C02-4728-AE3D-49D5898773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664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8F8C7-EE5D-41F7-BC9D-106F32D2724A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BFD7742-7C02-4728-AE3D-49D5898773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502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80129" y="2314697"/>
            <a:ext cx="8108577" cy="945321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составлению описательных рассказов 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использованием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моделирования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83512" y="3260018"/>
            <a:ext cx="4561241" cy="330347"/>
          </a:xfrm>
        </p:spPr>
        <p:txBody>
          <a:bodyPr>
            <a:normAutofit fontScale="92500" lnSpcReduction="10000"/>
          </a:bodyPr>
          <a:lstStyle/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44753" y="4313579"/>
            <a:ext cx="3485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Составитель: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воспитатель Московкина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Алексеевна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33900" y="6324600"/>
            <a:ext cx="3067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Кемерово, 2023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62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4672" y="295835"/>
            <a:ext cx="8740588" cy="65890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дошкольников составлению описательного рассказ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3072" y="1317811"/>
            <a:ext cx="5903257" cy="4558553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приёмов,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 облегчает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ребёнку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описательного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рассказа, является использование наглядных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опорных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схем.</a:t>
            </a:r>
          </a:p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Опорные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схемы выступают в роли плана –подсказки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160" r="4706" b="3514"/>
          <a:stretch/>
        </p:blipFill>
        <p:spPr>
          <a:xfrm>
            <a:off x="6266329" y="1317811"/>
            <a:ext cx="5614813" cy="4370294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27402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7777" y="624110"/>
            <a:ext cx="9796836" cy="1280890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описательного рассказа: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60458" y="2232212"/>
            <a:ext cx="5144155" cy="43030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51338925"/>
              </p:ext>
            </p:extLst>
          </p:nvPr>
        </p:nvGraphicFramePr>
        <p:xfrm>
          <a:off x="1116105" y="1385047"/>
          <a:ext cx="10555941" cy="5056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7063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2965" y="624110"/>
            <a:ext cx="9971647" cy="128089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работы по формированию у детей умения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описательного рассказа с использованием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опорных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21824" y="6212541"/>
            <a:ext cx="5392270" cy="201705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89203248"/>
              </p:ext>
            </p:extLst>
          </p:nvPr>
        </p:nvGraphicFramePr>
        <p:xfrm>
          <a:off x="712694" y="1905001"/>
          <a:ext cx="10791918" cy="4307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4344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4671" y="207251"/>
            <a:ext cx="9923929" cy="128089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построения описательных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рассказов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разных возрастных группах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6421063"/>
              </p:ext>
            </p:extLst>
          </p:nvPr>
        </p:nvGraphicFramePr>
        <p:xfrm>
          <a:off x="349625" y="1488141"/>
          <a:ext cx="11510682" cy="4872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2663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3306" y="368615"/>
            <a:ext cx="10434919" cy="895409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второй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младшей группе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подготовка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обучению рассказу-описанию: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0306" y="1411941"/>
            <a:ext cx="11577918" cy="5082988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игрушек (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значение имеет подбор игрушек –</a:t>
            </a:r>
          </a:p>
          <a:p>
            <a:pPr marL="0" indent="0">
              <a:buNone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лучше рассматривать игрушки одного наименования, но разные по</a:t>
            </a:r>
          </a:p>
          <a:p>
            <a:pPr marL="0" indent="0">
              <a:buNone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внешнему виду, это обеспечивает активизацию словаря детей);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тщательно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продуманные вопросы воспитателя, отвечая на которые</a:t>
            </a:r>
          </a:p>
          <a:p>
            <a:pPr marL="0" indent="0">
              <a:buNone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обращают внимание на внешний вид игрушки,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её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составные части,</a:t>
            </a:r>
          </a:p>
          <a:p>
            <a:pPr marL="0" indent="0">
              <a:buNone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материал, из которого она изготовлена, игровые действия с ней;</a:t>
            </a:r>
          </a:p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помогает детям отвечать на вопросы;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элементов фольклора, стихов, песенок, прибауток о</a:t>
            </a:r>
          </a:p>
          <a:p>
            <a:pPr marL="0" indent="0">
              <a:buNone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данной игрушке, короткие рассказы или сказки о ней;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об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игрушке.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51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4564" y="219010"/>
            <a:ext cx="8425236" cy="451655"/>
          </a:xfrm>
        </p:spPr>
        <p:txBody>
          <a:bodyPr>
            <a:normAutofit/>
          </a:bodyPr>
          <a:lstStyle/>
          <a:p>
            <a:r>
              <a:rPr lang="ru-RU" sz="1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Примерные вопросы:</a:t>
            </a:r>
            <a:endParaRPr lang="ru-RU" sz="1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3679"/>
          <a:stretch/>
        </p:blipFill>
        <p:spPr>
          <a:xfrm>
            <a:off x="9614526" y="1064103"/>
            <a:ext cx="1715274" cy="21268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79354"/>
          <a:stretch/>
        </p:blipFill>
        <p:spPr>
          <a:xfrm>
            <a:off x="9492848" y="4261452"/>
            <a:ext cx="2168075" cy="139909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415553" y="624110"/>
            <a:ext cx="43929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1.Что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это?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2.Какого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она цвета?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3.Какая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она по размеру: большая или маленькая?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4.Из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чего она сделана? Какая она?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5.Какую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 она имеет?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6.Какая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она на ощупь?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7.Из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каких деталей она состоит?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8.Как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ней можно играть</a:t>
            </a:r>
            <a:r>
              <a:rPr lang="ru-RU" dirty="0"/>
              <a:t>?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10988" y="3190992"/>
            <a:ext cx="8686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Примерные рассказы</a:t>
            </a:r>
          </a:p>
          <a:p>
            <a:endParaRPr lang="ru-RU" dirty="0"/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МИШКА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игрушка — мишка. Он коричневый, большой, меховой. У него есть туловище, голова и лапы. Туловище и лапы овальные, а голова круглая. Он мохнатый, мягкий. На голове у мишки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черные глазки, черный носик и круглые ушки. Я люблю катать мишку в коляске и играть с ним в Доктора Айболита.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ГРУЗОВИК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игрушка — грузовик. Он сине-желтый, большой, пластмассовый. У него есть синяя кабина, желтый кузов, четыре черных колеса, яркие фары. Я вожу в грузовике песок, камни, кубики.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276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6142" y="138561"/>
            <a:ext cx="11161058" cy="1877043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средней группе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начинается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рассказыванию,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репродуктивных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 речи (опора на наглядность и речевой образец).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сначала повторяют небольшие рассказы-описания о предметах и объектах вслед за педагогом, и только к концу учебного года пытаются составлять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 самостоятельно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пользуясь готовым планом, опорными картинками или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опорной схемой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9283" y="2244203"/>
            <a:ext cx="3448222" cy="443898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рассказа.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1.Название овоща.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2.Где растет (в огороде)?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3.Размер.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4.Цвет.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5.Форма: круглая, овальная, треугольная.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Растет: на земле,  под землей.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Каким является на ощупь и на вкус?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Способ употребления: варят или жарят; употребляют сырым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505" y="2474259"/>
            <a:ext cx="4600790" cy="242174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565775" y="2474259"/>
            <a:ext cx="321384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 по схеме: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1.Это — морковка.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2.Морковь растет на огороде.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Это большая морковка.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Морковь оранжевого цвета.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Морковка треугольной формы.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Морковь растет под землей.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7.На ощупь морковка твердая, на вкус - сладкая и сочная.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8.Морковь едят сырой и варят. Из нее готовят соки. Она очень полезная.</a:t>
            </a:r>
          </a:p>
        </p:txBody>
      </p:sp>
    </p:spTree>
    <p:extLst>
      <p:ext uri="{BB962C8B-B14F-4D97-AF65-F5344CB8AC3E}">
        <p14:creationId xmlns:p14="http://schemas.microsoft.com/office/powerpoint/2010/main" val="64773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1566" y="341722"/>
            <a:ext cx="9783388" cy="559231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опорных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схем 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требования к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работе.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9282" y="900953"/>
            <a:ext cx="11725836" cy="157330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Опорная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соответствует одной лексической теме. Каждая схема состоит из нескольких клеточек, в которых расположены символы. Клеточка это условный пункт плана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рассказа. Основу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описательного рассказа составляют конкретные представления, которые накапливаются в процессе исследования объекта. Элементами модели описательного рассказа становятся символы-заместители качественных характеристик объекта:</a:t>
            </a:r>
          </a:p>
          <a:p>
            <a:pPr marL="0" indent="0" algn="just">
              <a:buNone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9282" y="2474259"/>
            <a:ext cx="513585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принадлежность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родовому понятию;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среда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обитания или роста (для представителей животного и растительного мира);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составные части;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поверхности;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из которого изготовлен объект (для неживых предметов); </a:t>
            </a:r>
            <a:endParaRPr lang="ru-RU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использования (или какую пользу приносит);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субъективная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(добрый/плохой, полезный/вредный и др.).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863" y="2190890"/>
            <a:ext cx="5944525" cy="444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21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5729" y="234145"/>
            <a:ext cx="10038883" cy="128089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по использованию опорных схем-символов в работе с детьми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942" y="1367118"/>
            <a:ext cx="11658600" cy="5208494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основу процесса формирования у детей осознанных умений и навыков построения связного описательного рассказа должны быть положены методы постепенности и последовательности. Обучение должно проходить в три этапа.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первом этапе работы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демонстрирует детям схему по определенной лексической теме и объясняет содержание условных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обозначений. Важно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чтобы дети осознали, что категории цвета, формы, размера, строения и т. п. присущи всем предметам определенной лексической группы, а при составлении описания конкретного предмета среди них следует избрать только те особенности этих категорий, которые характеризуют именно этот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предмет. 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 проверки усвоения детьми содержания условных обозначений целесообразно провести следующие игровые упражнения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«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Расшифруй значки-символы», «Исправь ошибку», «Покажи правильный символ». </a:t>
            </a:r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втором этапе работы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воспитатель должен дать детям образец описательного рассказа по определенной лексической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теме. Описывая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предмет, воспитатель обязательно должен последовательно показывать на схеме клеточки.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Третий этап работы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это самостоятельное составление ребенком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описательного рассказа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опорной схеме.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729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5593976" y="537882"/>
            <a:ext cx="5910635" cy="376517"/>
          </a:xfrm>
        </p:spPr>
        <p:txBody>
          <a:bodyPr>
            <a:normAutofit/>
          </a:bodyPr>
          <a:lstStyle/>
          <a:p>
            <a:endParaRPr lang="ru-RU" sz="1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73306" y="336176"/>
            <a:ext cx="10206317" cy="2138083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старшей группе продолжается формирование самостоятельных форм речи,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составлению описательных рассказов по плану, составленному совместно со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взрослым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Вводятся самые сложные алгоритмы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алгоритм рассказа 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животном и растительном мире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насекомых, земноводных, пресмыкающихся, рыбах; мире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 (человек и его тело, человек и его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семья, планета Земля, страна, Родина, столица, город, улица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т.д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.), временах года по которым составляются описательные рассказы.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Вводятся сравнительные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рассказы. К концу учебного года  в старшей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группе описательные рассказы строятся по плану, который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сами дети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составляют. </a:t>
            </a:r>
          </a:p>
          <a:p>
            <a:pPr algn="just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178" y="2675964"/>
            <a:ext cx="5301044" cy="39726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447" y="2675964"/>
            <a:ext cx="5265176" cy="394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2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57400" y="819150"/>
            <a:ext cx="9447212" cy="3676650"/>
          </a:xfrm>
        </p:spPr>
        <p:txBody>
          <a:bodyPr>
            <a:normAutofit lnSpcReduction="10000"/>
          </a:bodyPr>
          <a:lstStyle/>
          <a:p>
            <a:pPr lvl="0" defTabSz="914400">
              <a:spcBef>
                <a:spcPct val="20000"/>
              </a:spcBef>
              <a:buClrTx/>
              <a:buNone/>
            </a:pPr>
            <a:r>
              <a:rPr lang="ru-RU" sz="4400" i="1" dirty="0">
                <a:solidFill>
                  <a:srgbClr val="002060"/>
                </a:solidFill>
                <a:latin typeface="Monotype Corsiva" pitchFamily="66" charset="0"/>
              </a:rPr>
              <a:t>Учите ребенка каким-нибудь неизвестным ему пяти словам - он будет долго напрасно мучиться,  но свяжите двадцать таких слов с картинками, и он усвоит </a:t>
            </a:r>
            <a:r>
              <a:rPr lang="ru-RU" sz="4400" i="1" dirty="0" smtClean="0">
                <a:solidFill>
                  <a:srgbClr val="002060"/>
                </a:solidFill>
                <a:latin typeface="Monotype Corsiva" pitchFamily="66" charset="0"/>
              </a:rPr>
              <a:t>их на </a:t>
            </a:r>
            <a:r>
              <a:rPr lang="ru-RU" sz="4400" i="1" dirty="0">
                <a:solidFill>
                  <a:srgbClr val="002060"/>
                </a:solidFill>
                <a:latin typeface="Monotype Corsiva" pitchFamily="66" charset="0"/>
              </a:rPr>
              <a:t>лету» </a:t>
            </a:r>
          </a:p>
          <a:p>
            <a:pPr lvl="0" algn="r" defTabSz="914400">
              <a:spcBef>
                <a:spcPct val="20000"/>
              </a:spcBef>
              <a:buClrTx/>
              <a:buNone/>
            </a:pPr>
            <a:r>
              <a:rPr lang="ru-RU" sz="3200" i="1" dirty="0">
                <a:solidFill>
                  <a:srgbClr val="002060"/>
                </a:solidFill>
                <a:latin typeface="Calibri"/>
              </a:rPr>
              <a:t>К. Д. Ушинский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091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370972"/>
          </a:xfrm>
        </p:spPr>
        <p:txBody>
          <a:bodyPr>
            <a:normAutofit/>
          </a:bodyPr>
          <a:lstStyle/>
          <a:p>
            <a:endParaRPr lang="ru-RU" sz="1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6789" y="268941"/>
            <a:ext cx="10307824" cy="221876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подготовительной к школе группе у детей развивается стремление обсуждать увиденное, осуществляется обучение рассказыванию без опоры на наглядность, по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самостоятельному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замыслу, с элементами творчества, из собственного опыта. Для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описательных, сравнительных, объяснительных рассказов в подготовительной к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группе можно использовать более сложные алгоритмы, многофигурные композиции, слайды и фотографии, пейзажную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живопись, портреты,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натюрморты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504" y="2842875"/>
            <a:ext cx="2895851" cy="36579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2168" y="2487706"/>
            <a:ext cx="3670925" cy="31423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6906" y="3121017"/>
            <a:ext cx="4162610" cy="310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59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0395" y="275018"/>
            <a:ext cx="8911687" cy="43820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Рассказ-описание пейзажной картины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55493" y="713226"/>
            <a:ext cx="10037577" cy="214256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Особым видом связного высказывания являются рассказы описания по пейзажной картине. Этот вид рассказа особенно сложен для детей. Если при пересказе  и составлении рассказа по сюжетной картине основными элементами наглядной модели являются персонажи – живые объекты, то на пейзажных картинах они отсутствуют или несут второстепенную смысловую загрузку. В данном случае в качестве элементов модели рассказа выступают объекты природы. Особое внимание уделяется описанию качеств данных объектов.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68" y="3083860"/>
            <a:ext cx="4612872" cy="34596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71246" y="3281082"/>
            <a:ext cx="6817659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таким картинам строится  в несколько этапах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Выделение значимых объектов картины;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их и подробное описание внешнего вида и свойств каждого объекта;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взаимосвязи между отдельными объектами картины;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Объединение мини-рассказов в единый сюжет.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80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6378" y="570322"/>
            <a:ext cx="9420318" cy="532337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Фрагментарное рассказывание по пейзажной картине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3719" y="1290919"/>
            <a:ext cx="10892116" cy="138504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повышения эффективности работы по развитию навыка составления рассказов по картине можно использовать приём фрагментарного рассказывания, когда дети сначала составляют рассказы об отдельных персонажах (фрагментах) картины, а затем объединяют их в единое высказывание.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82" y="2442882"/>
            <a:ext cx="6774786" cy="36217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47964" y="2442882"/>
            <a:ext cx="46930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Картина, предложенная для составления рассказа, делится на части, которые закрываются картонными прямоугольниками разного цвета.</a:t>
            </a:r>
          </a:p>
          <a:p>
            <a:pPr algn="just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Ребёнок, постепенно открывая каждую из частей картины, рассказывает о каждом фрагменте, объединяя их в один сюжет.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52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2553" y="443753"/>
            <a:ext cx="9232059" cy="699247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описательного рассказа по портрету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10635" y="1143000"/>
            <a:ext cx="7516905" cy="153296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Освоение алгоритма описательного  рассказа по портрету .</a:t>
            </a:r>
          </a:p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описывать портрет, согласно модели.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938" y="1614761"/>
            <a:ext cx="3307973" cy="50011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14047" y="3375212"/>
            <a:ext cx="71134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/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алгоритма для описания портрета с детьми и его схематическое обозначение.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этап.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умения у детей старшего           дошкольного возраста рассматривать портрет и задавать вопросы.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этап.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изложению своих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мыслей в форме связного монолога по изображенному портрету.</a:t>
            </a:r>
          </a:p>
          <a:p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047" y="2864225"/>
            <a:ext cx="6212542" cy="71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1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1595" y="382063"/>
            <a:ext cx="8911687" cy="69370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описательного  рассказа по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портрету: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5424" y="1317812"/>
            <a:ext cx="10461811" cy="5096436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Обозначение имени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персонажа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изображен на портрете, его пол и возраст);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реального или фантастического мира;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одежды, в которой находится персонаж;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Обозначение композиции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портрета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объекта во весь рост, по пояс или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плечи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Обозначение места, где изображен  персонаж;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Обозначение времени года, времени суток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возможные звуки, возможные запахи, возможные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тактильные ощущения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Обозначение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 окружения;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Обозначение цели действия;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Обозначения настроения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 выражению глаз, позе и цвету картины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Обозначение цели написания портрета автором;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картины (ребенком) и имя автора и авторское название.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696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1530" y="382062"/>
            <a:ext cx="9366530" cy="881961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Примерное составление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описательного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рассказа по портрету «Девочка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куклой» К. Петрова-Водкина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0469" y="1479176"/>
            <a:ext cx="4004911" cy="51676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77119" y="1479176"/>
            <a:ext cx="654871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На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картине изображена девочка. Она школьница. Девочка изображена сидя на  стуле, до колен, вполоборота. На ней лёгкое белое платье с короткими рукавами. У девочки очень красивое, серьёзное лицо. Губы она плотно сжала, а голубые глаза широко открыты. В волосы вплетена синяя ленточка. Девочка находится в деревянном доме, так как сзади видна стена из досок. Я думаю, что девочка живёт на даче. В руках она держит куклу. Если мы окажемся в картине, то сможем услышать, как в комнате тикают старые часы, скрипит пол. Пахнет в комнате деревом и ещё чем-то вкусным. Это, наверное, мама что-то стряпает. Настроение у девочки задумчивое. Она думает: «Вот скоро закончится лето, и нужно будет уезжать в город, а мне так не хочется!». Я бы назвала эту картину «Задумчивая девочка». </a:t>
            </a:r>
          </a:p>
        </p:txBody>
      </p:sp>
    </p:spTree>
    <p:extLst>
      <p:ext uri="{BB962C8B-B14F-4D97-AF65-F5344CB8AC3E}">
        <p14:creationId xmlns:p14="http://schemas.microsoft.com/office/powerpoint/2010/main" val="354985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9859" y="331049"/>
            <a:ext cx="9917860" cy="72482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описательного рассказа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картине натюрморт.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61764" y="921683"/>
            <a:ext cx="8347028" cy="14452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алгоритма описательного рассказа по натюрморту.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описывать натюрморт, согласно модели.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23" y="2366962"/>
            <a:ext cx="5126239" cy="38139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68227" y="2521603"/>
            <a:ext cx="610192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составления: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Имя объекта, обозначить что изображено на натюрморте;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объекта природного или рукотворного мира;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анализаторы(запах, звук, ощущения руками, вкус);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настроение (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колорит);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 объекта и их цель;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Форма, размер, композиционное размещение;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картины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451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41131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66256" y="829767"/>
            <a:ext cx="9838356" cy="395738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можно сделать вывод, что моделирование является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эффективным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средством обучения детей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возраста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составлению описательных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рассказов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поскольку: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наглядного моделирования вызывает интерес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решить проблему быстрой утомляемости;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символической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аналогии облегчает и ускоряет процесс запоминания и усвоения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формирует приемы работы с памятью;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графической аналогии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детей определять главное, систематизировать полученные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составлении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описательных рассказов облегчает овладение детьми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связной речью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8225" y="4992810"/>
            <a:ext cx="113358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Наконец, позволяет сделать процесс обучения родной речи более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разнообразным, привлекательным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активным, а следовательно, интересным для обучающихся</a:t>
            </a:r>
          </a:p>
        </p:txBody>
      </p:sp>
    </p:spTree>
    <p:extLst>
      <p:ext uri="{BB962C8B-B14F-4D97-AF65-F5344CB8AC3E}">
        <p14:creationId xmlns:p14="http://schemas.microsoft.com/office/powerpoint/2010/main" val="182312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7808" y="444815"/>
            <a:ext cx="8911687" cy="65336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Список литературы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r>
              <a:rPr lang="ru-RU" sz="2400" b="1" dirty="0">
                <a:solidFill>
                  <a:srgbClr val="4472C4"/>
                </a:solidFill>
                <a:latin typeface="Calibri" panose="020F0502020204030204" pitchFamily="34" charset="0"/>
              </a:rPr>
              <a:t/>
            </a:r>
            <a:br>
              <a:rPr lang="ru-RU" sz="2400" b="1" dirty="0">
                <a:solidFill>
                  <a:srgbClr val="4472C4"/>
                </a:solidFill>
                <a:latin typeface="Calibri" panose="020F0502020204030204" pitchFamily="34" charset="0"/>
              </a:rPr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11942" y="1246093"/>
            <a:ext cx="10300447" cy="5450541"/>
          </a:xfrm>
        </p:spPr>
        <p:txBody>
          <a:bodyPr>
            <a:normAutofit lnSpcReduction="10000"/>
          </a:bodyPr>
          <a:lstStyle/>
          <a:p>
            <a:pPr>
              <a:buFont typeface="+mj-lt"/>
              <a:buAutoNum type="arabicPeriod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Ткаченко, Т. Использование схем в составлении описательных рассказов.  //  Дошкольное воспитание. –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2018.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10. С.26</a:t>
            </a:r>
          </a:p>
          <a:p>
            <a:pPr>
              <a:buFont typeface="+mj-lt"/>
              <a:buAutoNum type="arabicPeriod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Каковкина С. Н. Использование технологии наглядного моделирования при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составлении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описательных рассказов у дошкольников с нарушениями речи //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Педагогическое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мастерство и педагогические технологии. 2015. № 4. С. 74−76.</a:t>
            </a:r>
          </a:p>
          <a:p>
            <a:pPr>
              <a:buFont typeface="+mj-lt"/>
              <a:buAutoNum type="arabicPeriod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Короткова Э. П. Обучение рассказыванию в детском саду. М.: Просвещение,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2011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96 с.</a:t>
            </a:r>
          </a:p>
          <a:p>
            <a:pPr>
              <a:buFont typeface="+mj-lt"/>
              <a:buAutoNum type="arabicPeriod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Лазарева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Е. Использование моделирования в работе по формированию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речевых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навыков у старших дошкольников // Актуальные проблемы начального,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специального образования в условиях модернизации. Коломна: ГСГУ,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2016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С. 407−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410</a:t>
            </a:r>
          </a:p>
          <a:p>
            <a:pPr>
              <a:buFont typeface="+mj-lt"/>
              <a:buAutoNum type="arabicPeriod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Алексеева, М.М., Яшина, В.И. Методика развития речи и обучения родному языку дошкольников. Учебное пособие М., Издательский центр «Академия», 1998г. – 400с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+mj-lt"/>
              <a:buAutoNum type="arabicPeriod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Коноваленко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В.В. Развитие связной речи. М.: 2000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+mj-lt"/>
              <a:buAutoNum type="arabicPeriod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Полянская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Т.Б.  Использование метода мнемотехники в обучении рассказыванию детей дошкольного возраста.  Учебно-методическое пособие. – СПб.: ООО «Издательство «Детство-Пресс», 2010. – 64с. 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Кондратьева Н.,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Сомкова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 Как использовать модель для развития речевого творчества // Дошкольное воспитание. 1991. №10. С. 52-56.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05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0326" y="309489"/>
            <a:ext cx="9774287" cy="816219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504" y="1238250"/>
            <a:ext cx="11442895" cy="5429836"/>
          </a:xfrm>
        </p:spPr>
        <p:txBody>
          <a:bodyPr>
            <a:noAutofit/>
          </a:bodyPr>
          <a:lstStyle/>
          <a:p>
            <a:pPr algn="just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принципов Федерального Государственного Образовательного Стандарта дошкольного образования является создание благоприятной социальной ситуации развития каждого ребёнка соответствии с его возрастными и индивидуальными особенностями и склонностями.  Одним из гарантов успешной социализации дошкольника является грамотно поставленная речь.</a:t>
            </a:r>
          </a:p>
          <a:p>
            <a:pPr algn="just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Первым и важнейшим условием полноценного развития ребенка является развитие связной речи. Именно речевая активность, её характер и объем становятся главным показателем успешности учебно-познавательной, трудовой, коммуникативной, игровой и других видов деятельности. Все достижения ребёнка в ознакомлении с миром природы и социума, в математике, развитии речи, изобразительной деятельности не будут заметны, если они не выражаются в его активной речи. Связная речь неотделима от мира мыслей, так как связность речи – это связность мыслей. В связной речи отражается логика мышления ребёнка, его умение осмыслить воспринимаемое и выразить его в правильной, чёткой логичной речи. Потому, как ребёнок умеет строить своё высказывание, можно судить об уровне его речевого развития. </a:t>
            </a:r>
          </a:p>
          <a:p>
            <a:pPr marL="0" indent="0" algn="just">
              <a:buNone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51636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24110"/>
            <a:ext cx="9856693" cy="1280890"/>
          </a:xfrm>
        </p:spPr>
        <p:txBody>
          <a:bodyPr>
            <a:normAutofit fontScale="90000"/>
          </a:bodyPr>
          <a:lstStyle/>
          <a:p>
            <a:r>
              <a:rPr lang="ru-RU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Связная </a:t>
            </a:r>
            <a:r>
              <a:rPr lang="ru-RU" sz="2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речь ребёнка</a:t>
            </a:r>
            <a:r>
              <a:rPr lang="ru-RU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 его речевого развития, базируется она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обогащении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активизации его словарного запаса, формировании</a:t>
            </a:r>
            <a:b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грамматического строя речи, воспитании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её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звуковой культуры.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8224" y="2133600"/>
            <a:ext cx="10926388" cy="1658471"/>
          </a:xfrm>
        </p:spPr>
        <p:txBody>
          <a:bodyPr/>
          <a:lstStyle/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виды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речи:</a:t>
            </a:r>
          </a:p>
          <a:p>
            <a:r>
              <a:rPr lang="ru-RU" dirty="0"/>
              <a:t>-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ДИОЛОГИЧАСКАЯ</a:t>
            </a:r>
          </a:p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-МОНОЛОГИЧЕСКАЯ</a:t>
            </a:r>
          </a:p>
          <a:p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3644153"/>
            <a:ext cx="1122829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dirty="0" smtClean="0"/>
              <a:t>           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Педагогам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образования необходимо постоянно изучать и использовать в работе с детьми наиболее эффективные методы и приемы, способствующие оптимальному решению задач развития связной речи воспитанников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Одним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таких методов является наглядное моделирование, которое позволяет целенаправленно развивать связную речь детей, обогащать их активный словарь, закреплять навыки словообразования, формировать и совершенствовать умение использовать в речи различные конструкции предложений, описывать предметы, составлять рассказы.</a:t>
            </a:r>
          </a:p>
          <a:p>
            <a:pPr algn="just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68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593" y="595974"/>
            <a:ext cx="9645967" cy="221756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НАГЛЯДНОЕ МОДЕЛИРОВАНИЕ </a:t>
            </a:r>
            <a:r>
              <a:rPr lang="ru-RU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br>
              <a:rPr lang="ru-RU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воспроизведение существенных свойств изучаемого объекта, создание его заместителя и работа с ним</a:t>
            </a:r>
            <a:r>
              <a:rPr lang="ru-RU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3046" y="3235570"/>
            <a:ext cx="10815295" cy="27572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ПРИМЕНЕНИЯ НАГЛЯДНОГО МОДЕЛИРОВАНИЯ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изложить 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изучаемый материал так, чтобы на основе логических связей материала (темы) он стал доступным, отпечатался в долговременной памяти ребенка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19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принципы моделирования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9929" y="1905000"/>
            <a:ext cx="10724683" cy="3777622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основе метода моделирования, разработанного Л. А.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Венгером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Д. Б.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Элькониным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Н. А. Ветлугиной лежит принцип замещения: реальный предмет ребёнок замещает другим предметом, его изображением, каким – либо условным знаком. </a:t>
            </a: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моделирования эффективен еще и потому, что позволяет педагогу удерживать познавательный интерес дошкольников на протяжении всей образовательной деятельности. Именно познавательный интерес детей способствует активной мыслительной деятельности, длительной и устойчивой сосредоточенности внимания.</a:t>
            </a:r>
          </a:p>
        </p:txBody>
      </p:sp>
    </p:spTree>
    <p:extLst>
      <p:ext uri="{BB962C8B-B14F-4D97-AF65-F5344CB8AC3E}">
        <p14:creationId xmlns:p14="http://schemas.microsoft.com/office/powerpoint/2010/main" val="70521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6654" y="258350"/>
            <a:ext cx="8911687" cy="810795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моделирования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3721501"/>
              </p:ext>
            </p:extLst>
          </p:nvPr>
        </p:nvGraphicFramePr>
        <p:xfrm>
          <a:off x="112542" y="1069145"/>
          <a:ext cx="12079458" cy="57888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205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19518" y="174811"/>
            <a:ext cx="9985094" cy="652182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использования приема наглядного моделирования дети знакомятся с графическим способом предоставления информации - моделью. В качестве условных заместителей (элементов модели) могут выступать символы разнообразного характера:</a:t>
            </a:r>
          </a:p>
          <a:p>
            <a:pPr marL="0" indent="0" algn="just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https://fs.znanio.ru/d5af0e/40/5f/e6c88a69b676ed6b46cb483c36adc1c80b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304" y="1463992"/>
            <a:ext cx="7632177" cy="52326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1925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7109" y="610663"/>
            <a:ext cx="8911687" cy="35752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10800000" flipV="1">
            <a:off x="954740" y="215153"/>
            <a:ext cx="10549867" cy="6548718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 служат своеобразным зрительным планом для создания монологов, направляют процесс связного высказывания и помогают детям выстраивать:</a:t>
            </a:r>
          </a:p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рассказа,</a:t>
            </a:r>
          </a:p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последовательность рассказа,</a:t>
            </a:r>
          </a:p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лексико-грамматическую наполняемость рассказа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740" y="3100589"/>
            <a:ext cx="4930059" cy="34325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270" y="3187995"/>
            <a:ext cx="4577480" cy="325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7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Красный и оранжевый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1780</TotalTime>
  <Words>2564</Words>
  <Application>Microsoft Office PowerPoint</Application>
  <PresentationFormat>Широкоэкранный</PresentationFormat>
  <Paragraphs>199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6" baseType="lpstr">
      <vt:lpstr>Arial</vt:lpstr>
      <vt:lpstr>Calibri</vt:lpstr>
      <vt:lpstr>Century Gothic</vt:lpstr>
      <vt:lpstr>Monotype Corsiva</vt:lpstr>
      <vt:lpstr>Times New Roman</vt:lpstr>
      <vt:lpstr>Wingdings</vt:lpstr>
      <vt:lpstr>Wingdings 3</vt:lpstr>
      <vt:lpstr>Легкий дым</vt:lpstr>
      <vt:lpstr>Обучение детей составлению описательных рассказов  с использованием моделирования </vt:lpstr>
      <vt:lpstr>Презентация PowerPoint</vt:lpstr>
      <vt:lpstr>Актуальность</vt:lpstr>
      <vt:lpstr>Связная речь ребёнка – итог его речевого развития, базируется она на обогащении и активизации его словарного запаса, формировании грамматического строя речи, воспитании её звуковой культуры.</vt:lpstr>
      <vt:lpstr>НАГЛЯДНОЕ МОДЕЛИРОВАНИЕ – это воспроизведение существенных свойств изучаемого объекта, создание его заместителя и работа с ним.</vt:lpstr>
      <vt:lpstr>Основные принципы моделирования </vt:lpstr>
      <vt:lpstr>Виды моделирования</vt:lpstr>
      <vt:lpstr>Презентация PowerPoint</vt:lpstr>
      <vt:lpstr>Презентация PowerPoint</vt:lpstr>
      <vt:lpstr>Обучение дошкольников составлению описательного рассказ</vt:lpstr>
      <vt:lpstr>Структура описательного рассказа:</vt:lpstr>
      <vt:lpstr>Этапы работы по формированию у детей умения составления описательного рассказа с использованием опорных схем</vt:lpstr>
      <vt:lpstr>Особенности построения описательных рассказов в разных возрастных группах</vt:lpstr>
      <vt:lpstr>Во второй младшей группе  осуществляется подготовка к обучению рассказу-описанию:  </vt:lpstr>
      <vt:lpstr>Примерные вопросы:</vt:lpstr>
      <vt:lpstr>      В средней группе  начинается обучение рассказыванию, формирование репродуктивных форм речи (опора на наглядность и речевой образец).  Дети сначала повторяют небольшие рассказы-описания о предметах и объектах вслед за педагогом, и только к концу учебного года пытаются составлять рассказы самостоятельно, пользуясь готовым планом, опорными картинками или опорной схемой. </vt:lpstr>
      <vt:lpstr>Структура опорных схем и основные требования к работе. </vt:lpstr>
      <vt:lpstr>Методические рекомендации по использованию опорных схем-символов в работе с детьми</vt:lpstr>
      <vt:lpstr>Презентация PowerPoint</vt:lpstr>
      <vt:lpstr>Презентация PowerPoint</vt:lpstr>
      <vt:lpstr>Рассказ-описание пейзажной картины</vt:lpstr>
      <vt:lpstr>Фрагментарное рассказывание по пейзажной картине</vt:lpstr>
      <vt:lpstr>Составление описательного рассказа по портрету </vt:lpstr>
      <vt:lpstr>Алгоритм описательного  рассказа по портрету:</vt:lpstr>
      <vt:lpstr>Примерное составление описательного рассказа по портрету «Девочка с куклой» К. Петрова-Водкина</vt:lpstr>
      <vt:lpstr>Составление описательного рассказа по картине натюрморт. </vt:lpstr>
      <vt:lpstr>Презентация PowerPoint</vt:lpstr>
      <vt:lpstr>Список литературы: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образовательное учреждение дополнительного профессионального образования  «Институт развития образования Кузбасса»  </dc:title>
  <dc:creator>Пользователь Windows</dc:creator>
  <cp:lastModifiedBy>Пользователь Windows</cp:lastModifiedBy>
  <cp:revision>106</cp:revision>
  <dcterms:created xsi:type="dcterms:W3CDTF">2023-11-17T12:12:22Z</dcterms:created>
  <dcterms:modified xsi:type="dcterms:W3CDTF">2023-11-24T11:56:06Z</dcterms:modified>
</cp:coreProperties>
</file>