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sldIdLst>
    <p:sldId id="273" r:id="rId2"/>
    <p:sldId id="281" r:id="rId3"/>
    <p:sldId id="280" r:id="rId4"/>
    <p:sldId id="279" r:id="rId5"/>
    <p:sldId id="278" r:id="rId6"/>
    <p:sldId id="277" r:id="rId7"/>
    <p:sldId id="276" r:id="rId8"/>
    <p:sldId id="275" r:id="rId9"/>
    <p:sldId id="283" r:id="rId10"/>
    <p:sldId id="284" r:id="rId11"/>
    <p:sldId id="285" r:id="rId12"/>
    <p:sldId id="286" r:id="rId13"/>
    <p:sldId id="28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130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16889-4188-4D05-BF85-FA6E6A46EAA4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9E301-2C48-4867-A9F1-2D6ECD2E1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550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9E301-2C48-4867-A9F1-2D6ECD2E13F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9E301-2C48-4867-A9F1-2D6ECD2E13F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9E301-2C48-4867-A9F1-2D6ECD2E13F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9E301-2C48-4867-A9F1-2D6ECD2E13F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272D-BE0A-44DC-9D3B-0971ABCE43B9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7200-7FF6-47B5-885C-9A5424444B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749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272D-BE0A-44DC-9D3B-0971ABCE43B9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7200-7FF6-47B5-885C-9A5424444B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924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272D-BE0A-44DC-9D3B-0971ABCE43B9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7200-7FF6-47B5-885C-9A5424444B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98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272D-BE0A-44DC-9D3B-0971ABCE43B9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7200-7FF6-47B5-885C-9A5424444B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312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272D-BE0A-44DC-9D3B-0971ABCE43B9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7200-7FF6-47B5-885C-9A5424444B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265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272D-BE0A-44DC-9D3B-0971ABCE43B9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7200-7FF6-47B5-885C-9A5424444B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90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272D-BE0A-44DC-9D3B-0971ABCE43B9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7200-7FF6-47B5-885C-9A5424444B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446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272D-BE0A-44DC-9D3B-0971ABCE43B9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7200-7FF6-47B5-885C-9A5424444B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956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272D-BE0A-44DC-9D3B-0971ABCE43B9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7200-7FF6-47B5-885C-9A5424444B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710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272D-BE0A-44DC-9D3B-0971ABCE43B9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7200-7FF6-47B5-885C-9A5424444B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143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272D-BE0A-44DC-9D3B-0971ABCE43B9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7200-7FF6-47B5-885C-9A5424444B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045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4272D-BE0A-44DC-9D3B-0971ABCE43B9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87200-7FF6-47B5-885C-9A5424444B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921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opranoclub.ru/images/100-detskih-fonov-dlya-prezentatsij/file6329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84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1500174"/>
            <a:ext cx="88582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День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матери-самый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светлый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праздник.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7686" y="4357694"/>
            <a:ext cx="364333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Составители: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Мясникова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Елена Анатольевна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Сырьева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Марина Владимировна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58578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Кемерово 2024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076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opranoclub.ru/images/100-detskih-fonov-dlya-prezentatsij/file6329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847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928670"/>
            <a:ext cx="36433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071546"/>
            <a:ext cx="3286148" cy="438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20076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opranoclub.ru/images/100-detskih-fonov-dlya-prezentatsij/file6329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847" cy="6858000"/>
          </a:xfrm>
          <a:prstGeom prst="rect">
            <a:avLst/>
          </a:prstGeom>
          <a:noFill/>
        </p:spPr>
      </p:pic>
      <p:pic>
        <p:nvPicPr>
          <p:cNvPr id="2050" name="Picture 2" descr="https://sun9-71.userapi.com/impg/iR-IbUDytJI7hfsUW_6hB95lKGR1Vr0kDLc3QQ/2F25FLPmIQE.jpg?size=807x405&amp;quality=95&amp;sign=311aa9d52b338363c8fd5cdb5beefe71&amp;c_uniq_tag=1IpVHcv7UBWji0Naez8YjpaqIk3u31udL6krKo62Ui4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04"/>
            <a:ext cx="6263207" cy="3143245"/>
          </a:xfrm>
          <a:prstGeom prst="rect">
            <a:avLst/>
          </a:prstGeom>
          <a:noFill/>
        </p:spPr>
      </p:pic>
      <p:pic>
        <p:nvPicPr>
          <p:cNvPr id="2052" name="Picture 4" descr="https://sun9-21.userapi.com/impg/nNH4Ihps_rTlyrYmVzr8vlxMgk4jsAMjv10-Vg/A6B1p91Drj8.jpg?size=1280x568&amp;quality=95&amp;sign=22fe7ff2adbf0f26b25f35897b381081&amp;type=alb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714752"/>
            <a:ext cx="5634547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0076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opranoclub.ru/images/100-detskih-fonov-dlya-prezentatsij/file6329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847" cy="6858000"/>
          </a:xfrm>
          <a:prstGeom prst="rect">
            <a:avLst/>
          </a:prstGeom>
          <a:noFill/>
        </p:spPr>
      </p:pic>
      <p:pic>
        <p:nvPicPr>
          <p:cNvPr id="28674" name="Picture 2" descr="https://sun9-44.userapi.com/impg/s-9LL8BUUrJpqnVz1Cqxy_-aGXvf0pPBAGgkug/iM4F0GFjK6I.jpg?size=1280x1027&amp;quality=95&amp;sign=3525fa2ccb734d761064d0fba4f28797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04"/>
            <a:ext cx="4929222" cy="3954931"/>
          </a:xfrm>
          <a:prstGeom prst="rect">
            <a:avLst/>
          </a:prstGeom>
          <a:noFill/>
        </p:spPr>
      </p:pic>
      <p:pic>
        <p:nvPicPr>
          <p:cNvPr id="28676" name="Picture 4" descr="https://sun9-1.userapi.com/impg/OhGWHE7NZiXEUh7Vic4q1PCXtloXjCJmBas1zQ/3s9anKdrvtk.jpg?size=696x765&amp;quality=95&amp;sign=18c7cd793a31ef89a03de7b7cd5c682a&amp;type=alb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2571744"/>
            <a:ext cx="3344855" cy="3676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0076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opranoclub.ru/images/100-detskih-fonov-dlya-prezentatsij/file6329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84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714488"/>
            <a:ext cx="828680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дорогим мамочкам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талантливых детей!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07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opranoclub.ru/images/100-detskih-fonov-dlya-prezentatsij/file6329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847" cy="685800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885828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5438" algn="l"/>
                <a:tab pos="24241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Посвящение женщине.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5438" algn="l"/>
                <a:tab pos="24241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Родился этот праздник на земле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5438" algn="l"/>
                <a:tab pos="24241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Глубокой осенью, тайком и  в  тишине!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5438" algn="l"/>
                <a:tab pos="24241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Такой чудесный и родной,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5438" algn="l"/>
                <a:tab pos="24241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Такой волнующий, живой!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5438" algn="l"/>
                <a:tab pos="24241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дарит радость, счастье, свет,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5438" algn="l"/>
                <a:tab pos="24241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Волненье, трепет и момент,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5438" algn="l"/>
                <a:tab pos="24241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наступит и войдет,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5438" algn="l"/>
                <a:tab pos="24241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Тихонько, не спеша,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5438" algn="l"/>
                <a:tab pos="24241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букетом из прекрасных роз!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5438" algn="l"/>
                <a:tab pos="24241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 наслажденьем грез!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5438" algn="l"/>
                <a:tab pos="24241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Женщина, мать, сестра и дочь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5438" algn="l"/>
                <a:tab pos="24241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Одною повязаны нитью!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5438" algn="l"/>
                <a:tab pos="24241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много заложено здесь доброты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5438" algn="l"/>
                <a:tab pos="24241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смысла заложено много!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5438" algn="l"/>
                <a:tab pos="24241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Любимее, всех вы на свете.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5438" algn="l"/>
                <a:tab pos="24241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Роднее всего на земле 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5438" algn="l"/>
                <a:tab pos="24241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07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opranoclub.ru/images/100-detskih-fonov-dlya-prezentatsij/file6329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84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428604"/>
            <a:ext cx="60007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95438" algn="l"/>
                <a:tab pos="2424113" algn="l"/>
              </a:tabLs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женщины, матери, дети,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95438" algn="l"/>
                <a:tab pos="2424113" algn="l"/>
              </a:tabLs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радость несете,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95438" algn="l"/>
                <a:tab pos="2424113" algn="l"/>
              </a:tabLs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Всегда и везде!	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95438" algn="l"/>
                <a:tab pos="2424113" algn="l"/>
              </a:tabLs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солнце вам светит,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95438" algn="l"/>
                <a:tab pos="2424113" algn="l"/>
              </a:tabLs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Радость заходит,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95438" algn="l"/>
                <a:tab pos="2424113" algn="l"/>
              </a:tabLs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Исполнятся ваши мечты.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95438" algn="l"/>
                <a:tab pos="2424113" algn="l"/>
              </a:tabLs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Любите, храните тепло и заботу,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95438" algn="l"/>
                <a:tab pos="2424113" algn="l"/>
              </a:tabLs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мир сохраните на этой земле!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95438" algn="l"/>
                <a:tab pos="2424113" algn="l"/>
              </a:tabLs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 этот праздник много есть стихов,</a:t>
            </a:r>
            <a:b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поздравлять с ним право не устанем.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95438" algn="l"/>
                <a:tab pos="2424113" algn="l"/>
              </a:tabLs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голоса детей, сливаясь в дружный хор,</a:t>
            </a:r>
            <a:b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Поздравят вас, родные наши мамы!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076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opranoclub.ru/images/100-detskih-fonov-dlya-prezentatsij/file6329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84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642918"/>
            <a:ext cx="8072494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1.Нынче праздник! Нынче праздник!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Праздник бабушек и мам.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самый добрый праздник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Осенью приходит к нам.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2.Этот праздник послушанья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Поздравленья и цветов,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Прилежанья, обожанья,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Праздник самых лучших слов.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3.Мы вас любим, обнимаем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Счастья, радости желаем!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Поздравляем от души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чего ж вы хороши!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076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opranoclub.ru/images/100-detskih-fonov-dlya-prezentatsij/file6329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84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642918"/>
            <a:ext cx="7786742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4.Вам желаем, дорогие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Быть здоровыми всегда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 вы долго-долго жили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старели никогда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5.Если мама рядом, полон мир чудес,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Ничего не надо, если мама здесь,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ее покрепче за руку возьму,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отдам я маму в мире не кому.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6.Пусть звенят повсюду песни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 любимых наших мам.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за все, за все, родные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Говорим: спасибо вам!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07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opranoclub.ru/images/100-detskih-fonov-dlya-prezentatsij/file6329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3" y="0"/>
            <a:ext cx="914284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214290"/>
            <a:ext cx="7715304" cy="63709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Песня: «Родная мамочка моя!»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(На музыку Стаса Михайлова)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свете всех дороже ты,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Родная мамочка моя.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Тебе одной лишь мы поем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эту песню о любви.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Всегда поможешь, поддержишь, дашь совет.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Ты в нашей жизни добрый, яркий свет.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Ты добрый свет.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ПР:Все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тебя, мамуля дорогая,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подарила нам ключи от рая,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Береги себя и улыбайся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Ты всегда.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Лишь для тебя горят на небе звезды,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тебя цветут сады и розы.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адуше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поют лишь только птицы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тебя. Для тебя.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076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opranoclub.ru/images/100-detskih-fonov-dlya-prezentatsij/file6329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84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8143932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Проводятся конкурсы.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1.Викторина для мам «По сказкам»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2.Конкурс: «Допой песню»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3.Конкурс:»Шуточные загадки»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4.Конкурс: «Танцевальный»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Конкурс: «Собираем маму на работу»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6.Дифиле мамочек.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076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opranoclub.ru/images/100-detskih-fonov-dlya-prezentatsij/file6329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847" cy="6858000"/>
          </a:xfrm>
          <a:prstGeom prst="rect">
            <a:avLst/>
          </a:prstGeom>
          <a:noFill/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3071834" cy="409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857232"/>
            <a:ext cx="3657442" cy="487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20076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opranoclub.ru/images/100-detskih-fonov-dlya-prezentatsij/file6329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847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71480"/>
            <a:ext cx="3971867" cy="529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785794"/>
            <a:ext cx="358976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200762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405</Words>
  <Application>Microsoft Office PowerPoint</Application>
  <PresentationFormat>Экран (4:3)</PresentationFormat>
  <Paragraphs>92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ноября - день памяти сотрудников ОВД, погибших при исполнении служебного долга.</dc:title>
  <dc:creator>Сантехник</dc:creator>
  <cp:lastModifiedBy>HP</cp:lastModifiedBy>
  <cp:revision>18</cp:revision>
  <dcterms:created xsi:type="dcterms:W3CDTF">2023-10-28T03:01:33Z</dcterms:created>
  <dcterms:modified xsi:type="dcterms:W3CDTF">2023-12-05T10:39:07Z</dcterms:modified>
</cp:coreProperties>
</file>