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58" r:id="rId9"/>
    <p:sldId id="261" r:id="rId10"/>
    <p:sldId id="262" r:id="rId11"/>
    <p:sldId id="264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5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11398-8E92-4B04-97F8-DA92C34FAA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2313B2-EC53-4A66-9D7C-99BD2139F855}">
      <dgm:prSet phldrT="[Текст]"/>
      <dgm:spPr/>
      <dgm:t>
        <a:bodyPr/>
        <a:lstStyle/>
        <a:p>
          <a:r>
            <a:rPr lang="ru-RU" dirty="0" smtClean="0"/>
            <a:t>Название</a:t>
          </a:r>
          <a:endParaRPr lang="ru-RU" dirty="0"/>
        </a:p>
      </dgm:t>
    </dgm:pt>
    <dgm:pt modelId="{99186BF7-7BA3-4749-8906-EC1AAA406A00}" type="parTrans" cxnId="{2B8654DE-4910-43DC-8CA2-8365EA9711A9}">
      <dgm:prSet/>
      <dgm:spPr/>
      <dgm:t>
        <a:bodyPr/>
        <a:lstStyle/>
        <a:p>
          <a:endParaRPr lang="ru-RU"/>
        </a:p>
      </dgm:t>
    </dgm:pt>
    <dgm:pt modelId="{F8262C2B-4194-4527-B29F-0D6BE5B8458C}" type="sibTrans" cxnId="{2B8654DE-4910-43DC-8CA2-8365EA9711A9}">
      <dgm:prSet/>
      <dgm:spPr/>
      <dgm:t>
        <a:bodyPr/>
        <a:lstStyle/>
        <a:p>
          <a:endParaRPr lang="ru-RU"/>
        </a:p>
      </dgm:t>
    </dgm:pt>
    <dgm:pt modelId="{93C049AF-2D68-4A19-92EE-FCD3736E7AAB}">
      <dgm:prSet phldrT="[Текст]"/>
      <dgm:spPr/>
      <dgm:t>
        <a:bodyPr/>
        <a:lstStyle/>
        <a:p>
          <a:r>
            <a:rPr lang="ru-RU" dirty="0" smtClean="0"/>
            <a:t>   Текст</a:t>
          </a:r>
          <a:endParaRPr lang="ru-RU" dirty="0"/>
        </a:p>
      </dgm:t>
    </dgm:pt>
    <dgm:pt modelId="{8C104A3D-C623-431F-990B-7E5360264ADF}" type="parTrans" cxnId="{1CCF1EA4-625F-4C82-8B3C-7D6A8B81E9F2}">
      <dgm:prSet/>
      <dgm:spPr/>
      <dgm:t>
        <a:bodyPr/>
        <a:lstStyle/>
        <a:p>
          <a:endParaRPr lang="ru-RU"/>
        </a:p>
      </dgm:t>
    </dgm:pt>
    <dgm:pt modelId="{35D98258-71FC-4A6A-B75C-5FC9B3066329}" type="sibTrans" cxnId="{1CCF1EA4-625F-4C82-8B3C-7D6A8B81E9F2}">
      <dgm:prSet/>
      <dgm:spPr/>
      <dgm:t>
        <a:bodyPr/>
        <a:lstStyle/>
        <a:p>
          <a:endParaRPr lang="ru-RU"/>
        </a:p>
      </dgm:t>
    </dgm:pt>
    <dgm:pt modelId="{4E519FF8-7293-4AE5-953F-0013C3D4AAC9}">
      <dgm:prSet phldrT="[Текст]"/>
      <dgm:spPr/>
      <dgm:t>
        <a:bodyPr/>
        <a:lstStyle/>
        <a:p>
          <a:r>
            <a:rPr lang="ru-RU" dirty="0" smtClean="0"/>
            <a:t>Тема</a:t>
          </a:r>
          <a:endParaRPr lang="ru-RU" dirty="0"/>
        </a:p>
      </dgm:t>
    </dgm:pt>
    <dgm:pt modelId="{F31ABEC1-080A-4585-8448-8C578254913E}" type="parTrans" cxnId="{5389759B-C97A-472C-9EBB-3C09C4ECB065}">
      <dgm:prSet/>
      <dgm:spPr/>
      <dgm:t>
        <a:bodyPr/>
        <a:lstStyle/>
        <a:p>
          <a:endParaRPr lang="ru-RU"/>
        </a:p>
      </dgm:t>
    </dgm:pt>
    <dgm:pt modelId="{FB8752CE-F5E6-4612-BA67-6D578F1181E9}" type="sibTrans" cxnId="{5389759B-C97A-472C-9EBB-3C09C4ECB065}">
      <dgm:prSet/>
      <dgm:spPr/>
      <dgm:t>
        <a:bodyPr/>
        <a:lstStyle/>
        <a:p>
          <a:endParaRPr lang="ru-RU"/>
        </a:p>
      </dgm:t>
    </dgm:pt>
    <dgm:pt modelId="{64EB1C21-3BE7-43AF-8ED7-0F5D49C45E50}">
      <dgm:prSet phldrT="[Текст]"/>
      <dgm:spPr/>
      <dgm:t>
        <a:bodyPr/>
        <a:lstStyle/>
        <a:p>
          <a:r>
            <a:rPr lang="ru-RU" dirty="0" smtClean="0"/>
            <a:t>Главная мысль</a:t>
          </a:r>
          <a:endParaRPr lang="ru-RU" dirty="0"/>
        </a:p>
      </dgm:t>
    </dgm:pt>
    <dgm:pt modelId="{2E1D4898-1A10-4DE9-B1AE-9717002C7A4A}" type="parTrans" cxnId="{103CF059-DAB5-494E-85A4-8D445A3B38FD}">
      <dgm:prSet/>
      <dgm:spPr/>
      <dgm:t>
        <a:bodyPr/>
        <a:lstStyle/>
        <a:p>
          <a:endParaRPr lang="ru-RU"/>
        </a:p>
      </dgm:t>
    </dgm:pt>
    <dgm:pt modelId="{E11CF536-97F4-45F4-AE1E-F994546C5E90}" type="sibTrans" cxnId="{103CF059-DAB5-494E-85A4-8D445A3B38FD}">
      <dgm:prSet/>
      <dgm:spPr/>
      <dgm:t>
        <a:bodyPr/>
        <a:lstStyle/>
        <a:p>
          <a:endParaRPr lang="ru-RU"/>
        </a:p>
      </dgm:t>
    </dgm:pt>
    <dgm:pt modelId="{79FA4B93-00E3-4B33-AA67-947FC6588EF4}">
      <dgm:prSet custT="1"/>
      <dgm:spPr/>
      <dgm:t>
        <a:bodyPr/>
        <a:lstStyle/>
        <a:p>
          <a:r>
            <a:rPr lang="ru-RU" sz="2000" b="0" i="0" dirty="0" smtClean="0"/>
            <a:t>это высказывание, состоящее из двух или нескольких предложений, объединённых общей темой и связанных друг с другом по смыслу.</a:t>
          </a:r>
          <a:endParaRPr lang="ru-RU" sz="2000" dirty="0"/>
        </a:p>
      </dgm:t>
    </dgm:pt>
    <dgm:pt modelId="{9E00E8C0-2CFF-4A1F-9EFA-13EA45BE6878}" type="parTrans" cxnId="{C774DAAB-5697-40EC-B529-07F1EB889CB0}">
      <dgm:prSet/>
      <dgm:spPr/>
      <dgm:t>
        <a:bodyPr/>
        <a:lstStyle/>
        <a:p>
          <a:endParaRPr lang="ru-RU"/>
        </a:p>
      </dgm:t>
    </dgm:pt>
    <dgm:pt modelId="{8F25B12E-A507-4CFC-9F1B-21E680C11A15}" type="sibTrans" cxnId="{C774DAAB-5697-40EC-B529-07F1EB889CB0}">
      <dgm:prSet/>
      <dgm:spPr/>
      <dgm:t>
        <a:bodyPr/>
        <a:lstStyle/>
        <a:p>
          <a:endParaRPr lang="ru-RU"/>
        </a:p>
      </dgm:t>
    </dgm:pt>
    <dgm:pt modelId="{9F63F851-6EB6-42FF-B587-EC781DD8C617}">
      <dgm:prSet/>
      <dgm:spPr/>
      <dgm:t>
        <a:bodyPr/>
        <a:lstStyle/>
        <a:p>
          <a:r>
            <a:rPr lang="ru-RU" b="0" i="0" dirty="0" smtClean="0"/>
            <a:t>это то, о ком или о чём говорится в тексте.</a:t>
          </a:r>
          <a:endParaRPr lang="ru-RU" dirty="0"/>
        </a:p>
      </dgm:t>
    </dgm:pt>
    <dgm:pt modelId="{32281AFC-CEA2-44E6-BEAF-C7B080AC9837}" type="parTrans" cxnId="{E224A1CB-F994-42A9-8289-7BE242C4E7F6}">
      <dgm:prSet/>
      <dgm:spPr/>
      <dgm:t>
        <a:bodyPr/>
        <a:lstStyle/>
        <a:p>
          <a:endParaRPr lang="ru-RU"/>
        </a:p>
      </dgm:t>
    </dgm:pt>
    <dgm:pt modelId="{59EF9D7E-58BB-4E86-8270-9CBACCC9FF04}" type="sibTrans" cxnId="{E224A1CB-F994-42A9-8289-7BE242C4E7F6}">
      <dgm:prSet/>
      <dgm:spPr/>
      <dgm:t>
        <a:bodyPr/>
        <a:lstStyle/>
        <a:p>
          <a:endParaRPr lang="ru-RU"/>
        </a:p>
      </dgm:t>
    </dgm:pt>
    <dgm:pt modelId="{ED236C52-4833-48B8-8853-2B6668681EC0}">
      <dgm:prSet/>
      <dgm:spPr/>
      <dgm:t>
        <a:bodyPr/>
        <a:lstStyle/>
        <a:p>
          <a:r>
            <a:rPr lang="ru-RU" dirty="0" smtClean="0"/>
            <a:t>главное, что хотел сказать автор.</a:t>
          </a:r>
          <a:endParaRPr lang="ru-RU" dirty="0"/>
        </a:p>
      </dgm:t>
    </dgm:pt>
    <dgm:pt modelId="{B3BC8A2F-B429-4339-B6ED-29CF43AA4E6B}" type="parTrans" cxnId="{BD2CDC0E-90D2-42FF-9BEF-5F7CC5A4E698}">
      <dgm:prSet/>
      <dgm:spPr/>
      <dgm:t>
        <a:bodyPr/>
        <a:lstStyle/>
        <a:p>
          <a:endParaRPr lang="ru-RU"/>
        </a:p>
      </dgm:t>
    </dgm:pt>
    <dgm:pt modelId="{ECB07A24-45C6-491E-857E-89863E4E3C2D}" type="sibTrans" cxnId="{BD2CDC0E-90D2-42FF-9BEF-5F7CC5A4E698}">
      <dgm:prSet/>
      <dgm:spPr/>
      <dgm:t>
        <a:bodyPr/>
        <a:lstStyle/>
        <a:p>
          <a:endParaRPr lang="ru-RU"/>
        </a:p>
      </dgm:t>
    </dgm:pt>
    <dgm:pt modelId="{39DF4230-E1F9-4485-8F2D-6FD6984C1009}">
      <dgm:prSet/>
      <dgm:spPr/>
      <dgm:t>
        <a:bodyPr/>
        <a:lstStyle/>
        <a:p>
          <a:r>
            <a:rPr lang="ru-RU" dirty="0" smtClean="0"/>
            <a:t>заглавие текста.</a:t>
          </a:r>
          <a:endParaRPr lang="ru-RU" dirty="0"/>
        </a:p>
      </dgm:t>
    </dgm:pt>
    <dgm:pt modelId="{2517FBB6-A79F-4C9D-9424-43C5047D743A}" type="parTrans" cxnId="{42638FB0-3CDB-4887-A6A3-5AD21C652715}">
      <dgm:prSet/>
      <dgm:spPr/>
      <dgm:t>
        <a:bodyPr/>
        <a:lstStyle/>
        <a:p>
          <a:endParaRPr lang="ru-RU"/>
        </a:p>
      </dgm:t>
    </dgm:pt>
    <dgm:pt modelId="{BC713F7D-0C07-4B01-BECC-85393D8F8CC2}" type="sibTrans" cxnId="{42638FB0-3CDB-4887-A6A3-5AD21C652715}">
      <dgm:prSet/>
      <dgm:spPr/>
      <dgm:t>
        <a:bodyPr/>
        <a:lstStyle/>
        <a:p>
          <a:endParaRPr lang="ru-RU"/>
        </a:p>
      </dgm:t>
    </dgm:pt>
    <dgm:pt modelId="{E638E400-A526-41E1-945E-67D24812F44C}" type="pres">
      <dgm:prSet presAssocID="{FCE11398-8E92-4B04-97F8-DA92C34FAA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A66D9-B926-486E-A095-C8B7A2235082}" type="pres">
      <dgm:prSet presAssocID="{93C049AF-2D68-4A19-92EE-FCD3736E7AAB}" presName="linNode" presStyleCnt="0"/>
      <dgm:spPr/>
    </dgm:pt>
    <dgm:pt modelId="{AD6DB6BE-361E-4BE5-B907-9EB30B3C4834}" type="pres">
      <dgm:prSet presAssocID="{93C049AF-2D68-4A19-92EE-FCD3736E7AAB}" presName="parentText" presStyleLbl="node1" presStyleIdx="0" presStyleCnt="4" custLinFactNeighborY="-25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8F960-BE5E-44B0-9C1F-2BBADDF1CCB1}" type="pres">
      <dgm:prSet presAssocID="{93C049AF-2D68-4A19-92EE-FCD3736E7AA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05E79-B7D9-49BB-A8DD-70EC73222DA3}" type="pres">
      <dgm:prSet presAssocID="{35D98258-71FC-4A6A-B75C-5FC9B3066329}" presName="sp" presStyleCnt="0"/>
      <dgm:spPr/>
    </dgm:pt>
    <dgm:pt modelId="{C746A3DF-8AE5-4228-AB9B-5BE585204AD3}" type="pres">
      <dgm:prSet presAssocID="{4E519FF8-7293-4AE5-953F-0013C3D4AAC9}" presName="linNode" presStyleCnt="0"/>
      <dgm:spPr/>
    </dgm:pt>
    <dgm:pt modelId="{3AB671D2-96A2-4589-BEE3-92C6F8A1D09C}" type="pres">
      <dgm:prSet presAssocID="{4E519FF8-7293-4AE5-953F-0013C3D4AAC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FD58-11E7-4294-ACAF-519F35829C8D}" type="pres">
      <dgm:prSet presAssocID="{4E519FF8-7293-4AE5-953F-0013C3D4AAC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D3211-91EB-497B-873D-32C797DCCD2E}" type="pres">
      <dgm:prSet presAssocID="{FB8752CE-F5E6-4612-BA67-6D578F1181E9}" presName="sp" presStyleCnt="0"/>
      <dgm:spPr/>
    </dgm:pt>
    <dgm:pt modelId="{B6110C29-DB47-405F-A7E8-4826576E1862}" type="pres">
      <dgm:prSet presAssocID="{64EB1C21-3BE7-43AF-8ED7-0F5D49C45E50}" presName="linNode" presStyleCnt="0"/>
      <dgm:spPr/>
    </dgm:pt>
    <dgm:pt modelId="{6D58C09C-7BA3-430B-B422-A19AA1F8AB54}" type="pres">
      <dgm:prSet presAssocID="{64EB1C21-3BE7-43AF-8ED7-0F5D49C45E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2111C-CF03-4A4D-A42D-6D00EE5D9D16}" type="pres">
      <dgm:prSet presAssocID="{64EB1C21-3BE7-43AF-8ED7-0F5D49C45E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9F24F-120A-4FD7-97D4-5F0A95FC4402}" type="pres">
      <dgm:prSet presAssocID="{E11CF536-97F4-45F4-AE1E-F994546C5E90}" presName="sp" presStyleCnt="0"/>
      <dgm:spPr/>
    </dgm:pt>
    <dgm:pt modelId="{2BBD215D-03AF-420B-8949-EBFC471A5C0C}" type="pres">
      <dgm:prSet presAssocID="{AF2313B2-EC53-4A66-9D7C-99BD2139F855}" presName="linNode" presStyleCnt="0"/>
      <dgm:spPr/>
    </dgm:pt>
    <dgm:pt modelId="{39822504-F0E4-4C78-96F9-3F1B951E7A73}" type="pres">
      <dgm:prSet presAssocID="{AF2313B2-EC53-4A66-9D7C-99BD2139F855}" presName="parentText" presStyleLbl="node1" presStyleIdx="3" presStyleCnt="4" custLinFactNeighborY="-5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3558-997E-4DB0-A07A-70B164ACDACF}" type="pres">
      <dgm:prSet presAssocID="{AF2313B2-EC53-4A66-9D7C-99BD2139F85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2CDC0E-90D2-42FF-9BEF-5F7CC5A4E698}" srcId="{64EB1C21-3BE7-43AF-8ED7-0F5D49C45E50}" destId="{ED236C52-4833-48B8-8853-2B6668681EC0}" srcOrd="0" destOrd="0" parTransId="{B3BC8A2F-B429-4339-B6ED-29CF43AA4E6B}" sibTransId="{ECB07A24-45C6-491E-857E-89863E4E3C2D}"/>
    <dgm:cxn modelId="{B1272B17-14D0-4B86-A15C-5C4CD9221F15}" type="presOf" srcId="{AF2313B2-EC53-4A66-9D7C-99BD2139F855}" destId="{39822504-F0E4-4C78-96F9-3F1B951E7A73}" srcOrd="0" destOrd="0" presId="urn:microsoft.com/office/officeart/2005/8/layout/vList5"/>
    <dgm:cxn modelId="{6B8E6852-A2B3-4F49-B32E-6470E89A37E9}" type="presOf" srcId="{64EB1C21-3BE7-43AF-8ED7-0F5D49C45E50}" destId="{6D58C09C-7BA3-430B-B422-A19AA1F8AB54}" srcOrd="0" destOrd="0" presId="urn:microsoft.com/office/officeart/2005/8/layout/vList5"/>
    <dgm:cxn modelId="{3E0A264B-42F6-4EBD-BC4A-497B13D9F0AB}" type="presOf" srcId="{93C049AF-2D68-4A19-92EE-FCD3736E7AAB}" destId="{AD6DB6BE-361E-4BE5-B907-9EB30B3C4834}" srcOrd="0" destOrd="0" presId="urn:microsoft.com/office/officeart/2005/8/layout/vList5"/>
    <dgm:cxn modelId="{42638FB0-3CDB-4887-A6A3-5AD21C652715}" srcId="{AF2313B2-EC53-4A66-9D7C-99BD2139F855}" destId="{39DF4230-E1F9-4485-8F2D-6FD6984C1009}" srcOrd="0" destOrd="0" parTransId="{2517FBB6-A79F-4C9D-9424-43C5047D743A}" sibTransId="{BC713F7D-0C07-4B01-BECC-85393D8F8CC2}"/>
    <dgm:cxn modelId="{1CCF1EA4-625F-4C82-8B3C-7D6A8B81E9F2}" srcId="{FCE11398-8E92-4B04-97F8-DA92C34FAA07}" destId="{93C049AF-2D68-4A19-92EE-FCD3736E7AAB}" srcOrd="0" destOrd="0" parTransId="{8C104A3D-C623-431F-990B-7E5360264ADF}" sibTransId="{35D98258-71FC-4A6A-B75C-5FC9B3066329}"/>
    <dgm:cxn modelId="{7C74D318-2E87-4ED6-B704-CDE1E4BACF61}" type="presOf" srcId="{9F63F851-6EB6-42FF-B587-EC781DD8C617}" destId="{70F4FD58-11E7-4294-ACAF-519F35829C8D}" srcOrd="0" destOrd="0" presId="urn:microsoft.com/office/officeart/2005/8/layout/vList5"/>
    <dgm:cxn modelId="{5389759B-C97A-472C-9EBB-3C09C4ECB065}" srcId="{FCE11398-8E92-4B04-97F8-DA92C34FAA07}" destId="{4E519FF8-7293-4AE5-953F-0013C3D4AAC9}" srcOrd="1" destOrd="0" parTransId="{F31ABEC1-080A-4585-8448-8C578254913E}" sibTransId="{FB8752CE-F5E6-4612-BA67-6D578F1181E9}"/>
    <dgm:cxn modelId="{E60B4EFD-FB15-4C73-941E-F1538A320AF5}" type="presOf" srcId="{FCE11398-8E92-4B04-97F8-DA92C34FAA07}" destId="{E638E400-A526-41E1-945E-67D24812F44C}" srcOrd="0" destOrd="0" presId="urn:microsoft.com/office/officeart/2005/8/layout/vList5"/>
    <dgm:cxn modelId="{103CF059-DAB5-494E-85A4-8D445A3B38FD}" srcId="{FCE11398-8E92-4B04-97F8-DA92C34FAA07}" destId="{64EB1C21-3BE7-43AF-8ED7-0F5D49C45E50}" srcOrd="2" destOrd="0" parTransId="{2E1D4898-1A10-4DE9-B1AE-9717002C7A4A}" sibTransId="{E11CF536-97F4-45F4-AE1E-F994546C5E90}"/>
    <dgm:cxn modelId="{E224A1CB-F994-42A9-8289-7BE242C4E7F6}" srcId="{4E519FF8-7293-4AE5-953F-0013C3D4AAC9}" destId="{9F63F851-6EB6-42FF-B587-EC781DD8C617}" srcOrd="0" destOrd="0" parTransId="{32281AFC-CEA2-44E6-BEAF-C7B080AC9837}" sibTransId="{59EF9D7E-58BB-4E86-8270-9CBACCC9FF04}"/>
    <dgm:cxn modelId="{C774DAAB-5697-40EC-B529-07F1EB889CB0}" srcId="{93C049AF-2D68-4A19-92EE-FCD3736E7AAB}" destId="{79FA4B93-00E3-4B33-AA67-947FC6588EF4}" srcOrd="0" destOrd="0" parTransId="{9E00E8C0-2CFF-4A1F-9EFA-13EA45BE6878}" sibTransId="{8F25B12E-A507-4CFC-9F1B-21E680C11A15}"/>
    <dgm:cxn modelId="{D4DB94C6-2822-4EA3-849C-7A4AC4332AF8}" type="presOf" srcId="{4E519FF8-7293-4AE5-953F-0013C3D4AAC9}" destId="{3AB671D2-96A2-4589-BEE3-92C6F8A1D09C}" srcOrd="0" destOrd="0" presId="urn:microsoft.com/office/officeart/2005/8/layout/vList5"/>
    <dgm:cxn modelId="{2B8654DE-4910-43DC-8CA2-8365EA9711A9}" srcId="{FCE11398-8E92-4B04-97F8-DA92C34FAA07}" destId="{AF2313B2-EC53-4A66-9D7C-99BD2139F855}" srcOrd="3" destOrd="0" parTransId="{99186BF7-7BA3-4749-8906-EC1AAA406A00}" sibTransId="{F8262C2B-4194-4527-B29F-0D6BE5B8458C}"/>
    <dgm:cxn modelId="{B2872F6D-8540-4910-9904-15E9405248D1}" type="presOf" srcId="{39DF4230-E1F9-4485-8F2D-6FD6984C1009}" destId="{D7EC3558-997E-4DB0-A07A-70B164ACDACF}" srcOrd="0" destOrd="0" presId="urn:microsoft.com/office/officeart/2005/8/layout/vList5"/>
    <dgm:cxn modelId="{BDADBA9B-3D46-475C-A469-9F22384EBC1E}" type="presOf" srcId="{ED236C52-4833-48B8-8853-2B6668681EC0}" destId="{2F62111C-CF03-4A4D-A42D-6D00EE5D9D16}" srcOrd="0" destOrd="0" presId="urn:microsoft.com/office/officeart/2005/8/layout/vList5"/>
    <dgm:cxn modelId="{EA87616A-2566-47D4-A44C-9E90CC1AEC02}" type="presOf" srcId="{79FA4B93-00E3-4B33-AA67-947FC6588EF4}" destId="{2418F960-BE5E-44B0-9C1F-2BBADDF1CCB1}" srcOrd="0" destOrd="0" presId="urn:microsoft.com/office/officeart/2005/8/layout/vList5"/>
    <dgm:cxn modelId="{B0A58189-3FDF-4F49-8477-807BCDA897F7}" type="presParOf" srcId="{E638E400-A526-41E1-945E-67D24812F44C}" destId="{19FA66D9-B926-486E-A095-C8B7A2235082}" srcOrd="0" destOrd="0" presId="urn:microsoft.com/office/officeart/2005/8/layout/vList5"/>
    <dgm:cxn modelId="{F6A8D74D-46F3-457E-8BF1-3A2CA3C757E8}" type="presParOf" srcId="{19FA66D9-B926-486E-A095-C8B7A2235082}" destId="{AD6DB6BE-361E-4BE5-B907-9EB30B3C4834}" srcOrd="0" destOrd="0" presId="urn:microsoft.com/office/officeart/2005/8/layout/vList5"/>
    <dgm:cxn modelId="{1285395E-136C-4E9E-87A6-4E82E406C843}" type="presParOf" srcId="{19FA66D9-B926-486E-A095-C8B7A2235082}" destId="{2418F960-BE5E-44B0-9C1F-2BBADDF1CCB1}" srcOrd="1" destOrd="0" presId="urn:microsoft.com/office/officeart/2005/8/layout/vList5"/>
    <dgm:cxn modelId="{60A44722-A104-4D46-96F2-FB9DD61B4007}" type="presParOf" srcId="{E638E400-A526-41E1-945E-67D24812F44C}" destId="{15705E79-B7D9-49BB-A8DD-70EC73222DA3}" srcOrd="1" destOrd="0" presId="urn:microsoft.com/office/officeart/2005/8/layout/vList5"/>
    <dgm:cxn modelId="{40D63284-A5A2-4B3C-97DD-EAE7912F58A8}" type="presParOf" srcId="{E638E400-A526-41E1-945E-67D24812F44C}" destId="{C746A3DF-8AE5-4228-AB9B-5BE585204AD3}" srcOrd="2" destOrd="0" presId="urn:microsoft.com/office/officeart/2005/8/layout/vList5"/>
    <dgm:cxn modelId="{0A9D937B-504F-4EC1-84A7-3FB25F06CCA3}" type="presParOf" srcId="{C746A3DF-8AE5-4228-AB9B-5BE585204AD3}" destId="{3AB671D2-96A2-4589-BEE3-92C6F8A1D09C}" srcOrd="0" destOrd="0" presId="urn:microsoft.com/office/officeart/2005/8/layout/vList5"/>
    <dgm:cxn modelId="{A8B4C5E0-8ECE-4C74-9343-76F0F182C363}" type="presParOf" srcId="{C746A3DF-8AE5-4228-AB9B-5BE585204AD3}" destId="{70F4FD58-11E7-4294-ACAF-519F35829C8D}" srcOrd="1" destOrd="0" presId="urn:microsoft.com/office/officeart/2005/8/layout/vList5"/>
    <dgm:cxn modelId="{3E57E6A9-C401-4A9B-91D0-DD7F2C1FF739}" type="presParOf" srcId="{E638E400-A526-41E1-945E-67D24812F44C}" destId="{317D3211-91EB-497B-873D-32C797DCCD2E}" srcOrd="3" destOrd="0" presId="urn:microsoft.com/office/officeart/2005/8/layout/vList5"/>
    <dgm:cxn modelId="{93B0FC5C-9BC2-4850-8608-B511FB00F887}" type="presParOf" srcId="{E638E400-A526-41E1-945E-67D24812F44C}" destId="{B6110C29-DB47-405F-A7E8-4826576E1862}" srcOrd="4" destOrd="0" presId="urn:microsoft.com/office/officeart/2005/8/layout/vList5"/>
    <dgm:cxn modelId="{45744759-286F-4D64-BC97-FF636C062CC9}" type="presParOf" srcId="{B6110C29-DB47-405F-A7E8-4826576E1862}" destId="{6D58C09C-7BA3-430B-B422-A19AA1F8AB54}" srcOrd="0" destOrd="0" presId="urn:microsoft.com/office/officeart/2005/8/layout/vList5"/>
    <dgm:cxn modelId="{C24F5F1B-47E5-4672-B123-1ADDC62D1BDD}" type="presParOf" srcId="{B6110C29-DB47-405F-A7E8-4826576E1862}" destId="{2F62111C-CF03-4A4D-A42D-6D00EE5D9D16}" srcOrd="1" destOrd="0" presId="urn:microsoft.com/office/officeart/2005/8/layout/vList5"/>
    <dgm:cxn modelId="{0D799485-EFDB-4A71-B3C6-92B1356F44DE}" type="presParOf" srcId="{E638E400-A526-41E1-945E-67D24812F44C}" destId="{1A19F24F-120A-4FD7-97D4-5F0A95FC4402}" srcOrd="5" destOrd="0" presId="urn:microsoft.com/office/officeart/2005/8/layout/vList5"/>
    <dgm:cxn modelId="{EF65705F-72D2-45D5-B1A6-17371FB72237}" type="presParOf" srcId="{E638E400-A526-41E1-945E-67D24812F44C}" destId="{2BBD215D-03AF-420B-8949-EBFC471A5C0C}" srcOrd="6" destOrd="0" presId="urn:microsoft.com/office/officeart/2005/8/layout/vList5"/>
    <dgm:cxn modelId="{DE88031E-7D25-40A7-B7BD-E2EA3B15BA01}" type="presParOf" srcId="{2BBD215D-03AF-420B-8949-EBFC471A5C0C}" destId="{39822504-F0E4-4C78-96F9-3F1B951E7A73}" srcOrd="0" destOrd="0" presId="urn:microsoft.com/office/officeart/2005/8/layout/vList5"/>
    <dgm:cxn modelId="{00F3DE2A-0291-4B32-9914-0A00E1F6A965}" type="presParOf" srcId="{2BBD215D-03AF-420B-8949-EBFC471A5C0C}" destId="{D7EC3558-997E-4DB0-A07A-70B164ACDA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8F960-BE5E-44B0-9C1F-2BBADDF1CCB1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это высказывание, состоящее из двух или нескольких предложений, объединённых общей темой и связанных друг с другом по смыслу.</a:t>
          </a:r>
          <a:endParaRPr lang="ru-RU" sz="2000" kern="1200" dirty="0"/>
        </a:p>
      </dsp:txBody>
      <dsp:txXfrm rot="-5400000">
        <a:off x="3785615" y="147831"/>
        <a:ext cx="6689078" cy="756160"/>
      </dsp:txXfrm>
    </dsp:sp>
    <dsp:sp modelId="{AD6DB6BE-361E-4BE5-B907-9EB30B3C4834}">
      <dsp:nvSpPr>
        <dsp:cNvPr id="0" name=""/>
        <dsp:cNvSpPr/>
      </dsp:nvSpPr>
      <dsp:spPr>
        <a:xfrm>
          <a:off x="0" y="0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   Текст</a:t>
          </a:r>
          <a:endParaRPr lang="ru-RU" sz="4200" kern="1200" dirty="0"/>
        </a:p>
      </dsp:txBody>
      <dsp:txXfrm>
        <a:off x="51133" y="51133"/>
        <a:ext cx="3683350" cy="945199"/>
      </dsp:txXfrm>
    </dsp:sp>
    <dsp:sp modelId="{70F4FD58-11E7-4294-ACAF-519F35829C8D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i="0" kern="1200" dirty="0" smtClean="0"/>
            <a:t>это то, о ком или о чём говорится в тексте.</a:t>
          </a:r>
          <a:endParaRPr lang="ru-RU" sz="2700" kern="1200" dirty="0"/>
        </a:p>
      </dsp:txBody>
      <dsp:txXfrm rot="-5400000">
        <a:off x="3785615" y="1247670"/>
        <a:ext cx="6689078" cy="756160"/>
      </dsp:txXfrm>
    </dsp:sp>
    <dsp:sp modelId="{3AB671D2-96A2-4589-BEE3-92C6F8A1D09C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Тема</a:t>
          </a:r>
          <a:endParaRPr lang="ru-RU" sz="4200" kern="1200" dirty="0"/>
        </a:p>
      </dsp:txBody>
      <dsp:txXfrm>
        <a:off x="51133" y="1153149"/>
        <a:ext cx="3683350" cy="945199"/>
      </dsp:txXfrm>
    </dsp:sp>
    <dsp:sp modelId="{2F62111C-CF03-4A4D-A42D-6D00EE5D9D16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главное, что хотел сказать автор.</a:t>
          </a:r>
          <a:endParaRPr lang="ru-RU" sz="2700" kern="1200" dirty="0"/>
        </a:p>
      </dsp:txBody>
      <dsp:txXfrm rot="-5400000">
        <a:off x="3785615" y="2347509"/>
        <a:ext cx="6689078" cy="756160"/>
      </dsp:txXfrm>
    </dsp:sp>
    <dsp:sp modelId="{6D58C09C-7BA3-430B-B422-A19AA1F8AB54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Главная мысль</a:t>
          </a:r>
          <a:endParaRPr lang="ru-RU" sz="4200" kern="1200" dirty="0"/>
        </a:p>
      </dsp:txBody>
      <dsp:txXfrm>
        <a:off x="51133" y="2252988"/>
        <a:ext cx="3683350" cy="945199"/>
      </dsp:txXfrm>
    </dsp:sp>
    <dsp:sp modelId="{D7EC3558-997E-4DB0-A07A-70B164ACDACF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заглавие текста.</a:t>
          </a:r>
          <a:endParaRPr lang="ru-RU" sz="2700" kern="1200" dirty="0"/>
        </a:p>
      </dsp:txBody>
      <dsp:txXfrm rot="-5400000">
        <a:off x="3785615" y="3447347"/>
        <a:ext cx="6689078" cy="756160"/>
      </dsp:txXfrm>
    </dsp:sp>
    <dsp:sp modelId="{39822504-F0E4-4C78-96F9-3F1B951E7A73}">
      <dsp:nvSpPr>
        <dsp:cNvPr id="0" name=""/>
        <dsp:cNvSpPr/>
      </dsp:nvSpPr>
      <dsp:spPr>
        <a:xfrm>
          <a:off x="0" y="324894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Название</a:t>
          </a:r>
          <a:endParaRPr lang="ru-RU" sz="4200" kern="1200" dirty="0"/>
        </a:p>
      </dsp:txBody>
      <dsp:txXfrm>
        <a:off x="51133" y="330007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8D12A2-E9A8-4FCE-9B4A-419862562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940559-2353-44CB-A66B-A11042027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9E28D2-41DA-43FD-BB0A-05E6512F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BA4B85-B5A9-41CF-A2F0-C1C429B1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A3242D-ACF2-4681-B7FD-0951AA78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70E253-1336-437B-BBEB-057013AC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B79B4D7-6FFE-40F2-A9CA-F469C58C7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348848-FE11-42BE-9E2E-43D3C332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44A458-E6CC-4BF2-91DE-E1E04FAF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9CBB65-199A-442A-9585-D27D90FC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0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5890D8A-B523-400C-A57F-092006ED7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284BD30-3DB8-461E-9695-F5EE7AD01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CFBAFA-F8F1-4238-9339-A67946781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D4118F-86BB-4441-A95D-D2BFC56F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5A6A2-798E-4B55-B25C-B09DC9E6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9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D77ED0-6829-4590-B8CB-6C7FE3BD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4276E-0581-42DC-9846-5937D0225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7FF0DC-954D-49CB-9AD6-A9E5CE12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D3F7F5-25B0-41CF-B2C5-E64C2162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82A700-8755-4F88-A122-B4B44101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5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1DA52A-3B76-4EA9-9607-CB66BEB2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FB60FAD-5448-4A17-828E-314E97249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3D5AF6-5542-492C-A881-78563CD1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621503-CF16-4869-923A-EFBD7011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F9B93-4957-49B3-9C7B-E4CF62EA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6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CC781F-0721-4B0A-8E3E-A9E7289E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48D9D6-616E-48E1-9ABC-1E1C5C68C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072F28-FEA4-4EBB-95DD-4BE56C01D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1B92D2-7901-48EB-8574-26DF53F6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3E36EC3-3077-40DF-895C-C645EDD5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291386-EA55-4402-8919-29399031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2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6D9A20-7CCD-4DBC-A472-FA4596EA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0AC04FF-A154-452D-B6E2-EEBE6C8E4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95696A-13E3-4525-A792-8B2DCAE32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984AC9A-2A0F-4B20-97CA-916C2C04F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10DC438-89F3-4FFC-AC46-CA951CDE2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242BE14-7872-4B37-ACFC-E370F1F4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3C000B5-30C4-42C8-B1FE-9D80051F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6103175-2BE6-4871-8C63-309FF61F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4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6EE1C8-20AF-4195-83C6-ED5F4E41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60B9157-108B-4890-AFC2-88272171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5C10CC3-9D1B-4699-9408-5A947162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F8F3E2E-9C36-43B7-A4FD-47420A5B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3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4BCE814-A721-4AEB-92D4-B866D8FA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062EF13-9FA6-47A1-9DC6-39EA61E9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40F37E3-DD46-4C71-9C6A-7362C2DC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8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B4678F-54B2-4C8A-95D7-190E3010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479938-F961-4287-B570-59CDD384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95667B-A1E6-46D7-A9EB-00D69154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933BB2-F795-44AB-AE9A-8AD06571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51D4FC-AACD-4014-BB37-2F5ED947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0E9D944-53C7-4814-BFF7-A593C034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B2CDC9-4A4B-41F9-B09E-9D04DA4A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41C5D7B-7A90-4A83-B00A-0173A2D9D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09CC1E7-CA50-4735-9B77-637CF07DB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A900B7-935E-4E36-A17F-21A76985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AE72CC-0341-4F5E-9EE3-3D1BF006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7C24FDD-EA28-4BC7-981F-00ECDBA7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alpha val="38000"/>
                <a:lumMod val="3000"/>
                <a:lumOff val="97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B51BB9-D763-40F9-AB34-1657DC8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E07E35-18CA-4721-BC95-47713133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95EBF7-4B3C-4CC6-ACEA-A136DD4CC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ED72-9920-4535-8E3A-33394CF3DD86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CB71D95-B6F7-46B9-AF4C-141BFDE2C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66115C-53B3-4DE2-B432-9AF497CE6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10B5-3860-4E49-B94C-A4E5FC817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urok.ru/lesson/russian/2-klass/nasha-rech/tema-i-glavnaya-mysl-teksta" TargetMode="External"/><Relationship Id="rId2" Type="http://schemas.openxmlformats.org/officeDocument/2006/relationships/hyperlink" Target="https://resh.edu.ru/subject/lesson/4217/conspect/28881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5.xml"/><Relationship Id="rId5" Type="http://schemas.openxmlformats.org/officeDocument/2006/relationships/slide" Target="slide5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08CE859-052F-45B3-A40C-A42E5CD20203}"/>
              </a:ext>
            </a:extLst>
          </p:cNvPr>
          <p:cNvSpPr txBox="1">
            <a:spLocks/>
          </p:cNvSpPr>
          <p:nvPr/>
        </p:nvSpPr>
        <p:spPr>
          <a:xfrm>
            <a:off x="4051494" y="829994"/>
            <a:ext cx="6794695" cy="1097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Урок русского языка во 2 классе: </a:t>
            </a:r>
            <a:br>
              <a:rPr lang="ru-RU" sz="3200" b="1" dirty="0"/>
            </a:br>
            <a:r>
              <a:rPr lang="ru-RU" sz="3200" b="1" dirty="0"/>
              <a:t>Тема, главная мысль текста. Заглавие.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B520063E-814E-4443-B65F-2564E61530E5}"/>
              </a:ext>
            </a:extLst>
          </p:cNvPr>
          <p:cNvSpPr txBox="1">
            <a:spLocks/>
          </p:cNvSpPr>
          <p:nvPr/>
        </p:nvSpPr>
        <p:spPr>
          <a:xfrm>
            <a:off x="6625883" y="4794170"/>
            <a:ext cx="5003409" cy="1760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Автор материала: </a:t>
            </a:r>
          </a:p>
          <a:p>
            <a:r>
              <a:rPr lang="ru-RU" dirty="0"/>
              <a:t>Попова Оксана Юрьевна, </a:t>
            </a:r>
          </a:p>
          <a:p>
            <a:r>
              <a:rPr lang="ru-RU" dirty="0"/>
              <a:t>учитель начальных классов </a:t>
            </a:r>
          </a:p>
          <a:p>
            <a:r>
              <a:rPr lang="ru-RU" dirty="0"/>
              <a:t>МАОУ «СОШ №36» г. Кемерово, 2023г.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17CF972-44C8-4635-97C3-E395F4823F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46" t="36096" r="45077" b="25661"/>
          <a:stretch/>
        </p:blipFill>
        <p:spPr>
          <a:xfrm>
            <a:off x="309488" y="2999827"/>
            <a:ext cx="3601330" cy="358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Прочитайте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359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кем поведёшься, от того и наберёшься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Простой цветочек дикий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Попал в один букет с гвоздикой.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И что же? От неё душистым стал и сам.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Хорошее знакомство —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при́быль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Ушинский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предложение, в котором говорится самое главное, что хотел сказать автор. 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заголовок отражает главную мысль.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Пове­дёшься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хорошим человеком, сам хорошему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научишься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2" name="Picture 4" descr="С кем поведёшься, от того и наберёшься — говорится о человеке, который перенимает привычки, взгляды или поведение близкого ему человека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7" t="-971" r="19847" b="12621"/>
          <a:stretch/>
        </p:blipFill>
        <p:spPr bwMode="auto">
          <a:xfrm>
            <a:off x="9135885" y="114301"/>
            <a:ext cx="2716146" cy="220686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 rot="5400000">
            <a:off x="341435" y="6192758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7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07" y="-68263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Прочитайте</a:t>
            </a:r>
            <a:endParaRPr lang="ru-RU" dirty="0"/>
          </a:p>
        </p:txBody>
      </p:sp>
      <p:pic>
        <p:nvPicPr>
          <p:cNvPr id="4098" name="Picture 2" descr="Обои на рабочий стол Скворцы купаются в луже с водой, поднимая кучу брызг,  обои для рабочего стола, скачать обои, обои бесплатн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503" y="4681330"/>
            <a:ext cx="3342225" cy="2088890"/>
          </a:xfrm>
          <a:prstGeom prst="rect">
            <a:avLst/>
          </a:prstGeom>
          <a:noFill/>
          <a:effectLst>
            <a:reflection endPos="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539" y="594518"/>
            <a:ext cx="10515600" cy="58029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От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ночного дождя разлилась голубая лужа. В ней купались 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скворцы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них лужа - как озеро.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Забрались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бесстрашно в середину, грудью падают на поду, крыль­ями взбивают ее,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привзлетывают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Брызги над лужей — фонтаном.</a:t>
            </a:r>
          </a:p>
          <a:p>
            <a:pPr marL="0" indent="0">
              <a:buNone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Скворцы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отчаянно пищат, что сразу можно понять: утреннее ку­пание</a:t>
            </a: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— удовольствие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предложение, в котором заключена главная мысль текста. </a:t>
            </a:r>
          </a:p>
          <a:p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заглавие к тексту. </a:t>
            </a:r>
          </a:p>
          <a:p>
            <a:pPr marL="0" indent="0">
              <a:buNone/>
            </a:pPr>
            <a:r>
              <a:rPr lang="ru-RU" sz="5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Скворцы. Как купаются скворцы. </a:t>
            </a:r>
          </a:p>
          <a:p>
            <a:pPr marL="0" indent="0">
              <a:buNone/>
            </a:pPr>
            <a:r>
              <a:rPr lang="ru-RU" sz="5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Купание для скворцов-удовольствие. 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 rot="5400000">
            <a:off x="218342" y="6303514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642717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Проверочная работа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и из предложенных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тему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текста.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Был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жаркий день. В саду под скамейкой спала собака Жучка. Леня взял палку и стал дразнить собаку. Жучка зарычала и бросилась на мальчика. Леня побежал, но Жучка успела укусить его. Леня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заплакал.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Предложенные темы: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Был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жаркий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Леня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Жучка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Леня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собака Жучка.</a:t>
            </a:r>
          </a:p>
          <a:p>
            <a:endParaRPr lang="ru-RU" dirty="0"/>
          </a:p>
        </p:txBody>
      </p:sp>
      <p:sp>
        <p:nvSpPr>
          <p:cNvPr id="5" name="Стрелка вниз 4">
            <a:hlinkClick r:id="rId2" action="ppaction://hlinksldjump"/>
          </p:cNvPr>
          <p:cNvSpPr/>
          <p:nvPr/>
        </p:nvSpPr>
        <p:spPr>
          <a:xfrm rot="5400000">
            <a:off x="184770" y="6273312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2" y="298939"/>
            <a:ext cx="11019692" cy="63832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</a:t>
            </a:r>
            <a:r>
              <a:rPr lang="ru-RU" sz="5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текст, </a:t>
            </a: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</a:t>
            </a:r>
            <a:r>
              <a:rPr lang="ru-RU" sz="5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удачный заголовок</a:t>
            </a: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5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Лисичка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 мышкует – мышей ловит. Она вступает на пенек, чтобы подальше было видно, и слушает, и смотрит: где под снегом мышь пискнет, где снег чуть-чуть шевельнется. Услышит, заметит – кинется. Готово: попалась мышь в зубы рыжей пушистой охотнице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Чарушин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Варианты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А. Лиса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Б. Пушистая 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охотница.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В. Лиса 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мыши.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81486" y="6185390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523" y="682625"/>
            <a:ext cx="10811607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и определить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 и основную мысль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Букварь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первокласснику быстро выучить буквы. Читая букварь, ребята узнают много нового и интересного. После букваря школьники начинают хорошо читать другие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00758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642717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Самопроверка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и из предложенных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тему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текста.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Был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жаркий день. В саду под скамейкой спала собака Жучка. Леня взял палку и стал дразнить собаку. Жучка зарычала и бросилась на мальчика. Леня побежал, но Жучка успела укусить его. Леня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заплакал.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Предложенные темы: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Был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жаркий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Леня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Жучка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собака Жучка.</a:t>
            </a:r>
          </a:p>
          <a:p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00758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239" y="254977"/>
            <a:ext cx="11019692" cy="63832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</a:t>
            </a:r>
            <a:r>
              <a:rPr lang="ru-RU" sz="5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текст, </a:t>
            </a: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</a:t>
            </a:r>
            <a:r>
              <a:rPr lang="ru-RU" sz="5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удачный заголовок</a:t>
            </a:r>
            <a:r>
              <a:rPr lang="ru-RU" sz="5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5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Лисичка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 мышкует – мышей ловит. Она вступает на пенек, чтобы подальше было видно, и слушает, и смотрит: где под снегом мышь пискнет, где снег чуть-чуть шевельнется. Услышит, заметит – кинется. Готово: попалась мышь в зубы рыжей пушистой охотнице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Чарушин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Варианты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А. Лиса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Б. Пушистая </a:t>
            </a:r>
            <a:r>
              <a:rPr lang="ru-RU" sz="5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охотница.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В. Лиса </a:t>
            </a:r>
            <a:r>
              <a:rPr lang="ru-RU" sz="5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мыши.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00758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523" y="682625"/>
            <a:ext cx="1081160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и определить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 и основную мысль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Букварь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первокласснику быстро выучить буквы. Читая букварь, ребята узнают много нового и интересного. После букваря школьники начинают хорошо читать другие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букварь.</a:t>
            </a:r>
          </a:p>
          <a:p>
            <a:pPr marL="0" indent="0">
              <a:buNone/>
            </a:pP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мысль: «Букварь – важная и нужная книга».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00758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Формула урока</a:t>
            </a:r>
            <a:endParaRPr lang="ru-RU" dirty="0"/>
          </a:p>
        </p:txBody>
      </p:sp>
      <p:pic>
        <p:nvPicPr>
          <p:cNvPr id="5122" name="Picture 2" descr="https://resh.edu.ru/uploads/lesson_extract/4217/20200513095231/OEBPS/objects/c_russ_2_7_1/00759526-971c-4527-93a6-070268acff9c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19" y="1886246"/>
            <a:ext cx="5676534" cy="425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 rot="5400000">
            <a:off x="200758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79DB56-679F-459D-80B3-0E378BCD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70DC8E-7BF3-49B4-99C3-A77B6714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hlinkClick r:id="rId2"/>
              </a:rPr>
              <a:t>Российская электронная школа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3"/>
              </a:rPr>
              <a:t>Интернет урок. Библиотека </a:t>
            </a:r>
            <a:r>
              <a:rPr lang="ru-RU" dirty="0" err="1" smtClean="0">
                <a:hlinkClick r:id="rId3"/>
              </a:rPr>
              <a:t>видеоуроков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3000">
              <a:schemeClr val="accent5">
                <a:alpha val="38000"/>
                <a:lumMod val="3000"/>
                <a:lumOff val="97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">
            <a:extLst>
              <a:ext uri="{FF2B5EF4-FFF2-40B4-BE49-F238E27FC236}">
                <a16:creationId xmlns:a16="http://schemas.microsoft.com/office/drawing/2014/main" xmlns="" id="{F77BBE60-0F19-4200-AFEE-4C6F2BAA37D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721099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2" action="ppaction://hlinksldjump"/>
              </a:rPr>
              <a:t>Тезаурус к теме урока</a:t>
            </a:r>
            <a:endParaRPr lang="ru-RU" dirty="0"/>
          </a:p>
        </p:txBody>
      </p:sp>
      <p:sp>
        <p:nvSpPr>
          <p:cNvPr id="5" name="AutoShape 20">
            <a:extLst>
              <a:ext uri="{FF2B5EF4-FFF2-40B4-BE49-F238E27FC236}">
                <a16:creationId xmlns:a16="http://schemas.microsoft.com/office/drawing/2014/main" xmlns="" id="{7E4879FE-BC7C-439C-B5F3-F1B8B1DB94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61911" y="1322166"/>
            <a:ext cx="299068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3" action="ppaction://hlinksldjump"/>
              </a:rPr>
              <a:t>Текст</a:t>
            </a:r>
            <a:endParaRPr lang="ru-RU" dirty="0"/>
          </a:p>
        </p:txBody>
      </p:sp>
      <p:sp>
        <p:nvSpPr>
          <p:cNvPr id="6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61911" y="3201175"/>
            <a:ext cx="299068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>
                <a:hlinkClick r:id="rId4" action="ppaction://hlinksldjump"/>
              </a:rPr>
              <a:t>Заглавие текста</a:t>
            </a:r>
            <a:endParaRPr lang="ru-RU" dirty="0"/>
          </a:p>
        </p:txBody>
      </p:sp>
      <p:sp>
        <p:nvSpPr>
          <p:cNvPr id="7" name="AutoShape 20">
            <a:extLst>
              <a:ext uri="{FF2B5EF4-FFF2-40B4-BE49-F238E27FC236}">
                <a16:creationId xmlns:a16="http://schemas.microsoft.com/office/drawing/2014/main" xmlns="" id="{C3DFE6C7-B7E7-4DC8-B502-DA67A81C6E4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61911" y="1954941"/>
            <a:ext cx="299068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5" action="ppaction://hlinksldjump"/>
              </a:rPr>
              <a:t>Тема</a:t>
            </a:r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6D3255D2-4074-4A9B-85F4-DAE8A1485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12702"/>
            <a:ext cx="10310446" cy="6555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Содержание:</a:t>
            </a:r>
          </a:p>
        </p:txBody>
      </p:sp>
      <p:sp>
        <p:nvSpPr>
          <p:cNvPr id="9" name="AutoShape 20">
            <a:extLst>
              <a:ext uri="{FF2B5EF4-FFF2-40B4-BE49-F238E27FC236}">
                <a16:creationId xmlns:a16="http://schemas.microsoft.com/office/drawing/2014/main" xmlns="" id="{C3DFE6C7-B7E7-4DC8-B502-DA67A81C6E4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61910" y="2587317"/>
            <a:ext cx="2990681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6" action="ppaction://hlinksldjump"/>
              </a:rPr>
              <a:t>Главная мысль</a:t>
            </a:r>
            <a:endParaRPr lang="ru-RU" dirty="0"/>
          </a:p>
        </p:txBody>
      </p:sp>
      <p:sp>
        <p:nvSpPr>
          <p:cNvPr id="10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3851023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7" action="ppaction://hlinksldjump"/>
              </a:rPr>
              <a:t>Практические задания</a:t>
            </a:r>
            <a:endParaRPr lang="ru-RU" dirty="0"/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6269461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8" action="ppaction://hlinksldjump"/>
              </a:rPr>
              <a:t>Информационные источники</a:t>
            </a:r>
            <a:endParaRPr lang="ru-RU" dirty="0"/>
          </a:p>
        </p:txBody>
      </p:sp>
      <p:pic>
        <p:nvPicPr>
          <p:cNvPr id="3074" name="Picture 2" descr="Урок 5. текст. тема и основная мысль текста - Русский язык - 5 класс -  Российская электронная школ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260" y="4898836"/>
            <a:ext cx="1800000" cy="1800000"/>
          </a:xfrm>
          <a:prstGeom prst="rect">
            <a:avLst/>
          </a:prstGeom>
          <a:noFill/>
          <a:ln>
            <a:noFill/>
          </a:ln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4447703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10" action="ppaction://hlinksldjump"/>
              </a:rPr>
              <a:t>Проверочная работа</a:t>
            </a:r>
            <a:endParaRPr lang="ru-RU" dirty="0"/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5019689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11" action="ppaction://hlinksldjump"/>
              </a:rPr>
              <a:t>Самопроверка/взаимопроверка</a:t>
            </a:r>
            <a:endParaRPr lang="ru-RU" dirty="0"/>
          </a:p>
        </p:txBody>
      </p:sp>
      <p:sp>
        <p:nvSpPr>
          <p:cNvPr id="14" name="AutoShape 20">
            <a:extLst>
              <a:ext uri="{FF2B5EF4-FFF2-40B4-BE49-F238E27FC236}">
                <a16:creationId xmlns:a16="http://schemas.microsoft.com/office/drawing/2014/main" xmlns="" id="{921E7365-E955-44DF-BEDD-3965359FEF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11732" y="56445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>
                <a:hlinkClick r:id="rId12" action="ppaction://hlinksldjump"/>
              </a:rPr>
              <a:t>Формула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Тезаурус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1175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>
            <a:hlinkClick r:id="rId7" action="ppaction://hlinksldjump"/>
          </p:cNvPr>
          <p:cNvSpPr/>
          <p:nvPr/>
        </p:nvSpPr>
        <p:spPr>
          <a:xfrm rot="5400000">
            <a:off x="870570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825122" y="504173"/>
            <a:ext cx="3785616" cy="1047465"/>
            <a:chOff x="0" y="0"/>
            <a:chExt cx="3785616" cy="104746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3785616" cy="10474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51133" y="51133"/>
              <a:ext cx="3683350" cy="94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200" kern="1200" dirty="0" smtClean="0"/>
                <a:t>   Текст</a:t>
              </a:r>
              <a:endParaRPr lang="ru-RU" sz="4200" kern="12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10780" y="2058840"/>
            <a:ext cx="7018427" cy="25066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2870" tIns="51435" rIns="102870" bIns="51435" numCol="1" spcCol="1270" anchor="ctr" anchorCtr="0">
            <a:noAutofit/>
          </a:bodyPr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3200" b="0" i="0" kern="1200" dirty="0" smtClean="0"/>
              <a:t>это высказывание, состоящее из двух или нескольких предложений, объединённых общей темой и связанных друг с другом по смыслу</a:t>
            </a:r>
            <a:endParaRPr lang="ru-RU" sz="3200" kern="1200" dirty="0"/>
          </a:p>
        </p:txBody>
      </p:sp>
      <p:sp>
        <p:nvSpPr>
          <p:cNvPr id="16" name="Стрелка вниз 15">
            <a:hlinkClick r:id="rId2" action="ppaction://hlinksldjump"/>
          </p:cNvPr>
          <p:cNvSpPr/>
          <p:nvPr/>
        </p:nvSpPr>
        <p:spPr>
          <a:xfrm rot="5400000">
            <a:off x="870570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5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965799" y="504173"/>
            <a:ext cx="3785616" cy="1047465"/>
            <a:chOff x="0" y="1102016"/>
            <a:chExt cx="3785616" cy="104746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102016"/>
              <a:ext cx="3785616" cy="10474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51133" y="1153149"/>
              <a:ext cx="3683350" cy="94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200" kern="1200" dirty="0" smtClean="0"/>
                <a:t>Тема</a:t>
              </a:r>
              <a:endParaRPr lang="ru-RU" sz="42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47325" y="1925356"/>
            <a:ext cx="6697350" cy="11476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2870" tIns="51435" rIns="102870" bIns="51435" numCol="1" spcCol="1270" anchor="ctr" anchorCtr="0">
            <a:noAutofit/>
          </a:bodyPr>
          <a:lstStyle/>
          <a:p>
            <a:pPr marL="0" lvl="1" algn="ctr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3200" b="0" i="0" kern="1200" dirty="0" smtClean="0"/>
              <a:t>это то, о ком или о чём говорится в тексте</a:t>
            </a:r>
            <a:endParaRPr lang="ru-RU" sz="3200" kern="1200" dirty="0"/>
          </a:p>
        </p:txBody>
      </p:sp>
      <p:sp>
        <p:nvSpPr>
          <p:cNvPr id="10" name="Стрелка вниз 9">
            <a:hlinkClick r:id="rId2" action="ppaction://hlinksldjump"/>
          </p:cNvPr>
          <p:cNvSpPr/>
          <p:nvPr/>
        </p:nvSpPr>
        <p:spPr>
          <a:xfrm rot="5400000">
            <a:off x="870570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4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343868" y="504173"/>
            <a:ext cx="3785616" cy="1047465"/>
            <a:chOff x="0" y="2201855"/>
            <a:chExt cx="3785616" cy="104746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2201855"/>
              <a:ext cx="3785616" cy="10474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51133" y="2252988"/>
              <a:ext cx="3683350" cy="94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200" kern="1200" dirty="0" smtClean="0"/>
                <a:t>Главная мысль</a:t>
              </a:r>
              <a:endParaRPr lang="ru-RU" sz="42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81869" y="1984716"/>
            <a:ext cx="6662231" cy="11717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2870" tIns="51435" rIns="102870" bIns="51435" numCol="1" spcCol="1270" anchor="ctr" anchorCtr="0">
            <a:noAutofit/>
          </a:bodyPr>
          <a:lstStyle/>
          <a:p>
            <a:pPr marL="0" lvl="1" algn="ctr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3200" kern="1200" dirty="0" smtClean="0"/>
              <a:t>главное, что хотел сказать автор</a:t>
            </a:r>
            <a:endParaRPr lang="ru-RU" sz="3200" kern="1200" dirty="0"/>
          </a:p>
        </p:txBody>
      </p:sp>
      <p:sp>
        <p:nvSpPr>
          <p:cNvPr id="10" name="Стрелка вниз 9">
            <a:hlinkClick r:id="rId2" action="ppaction://hlinksldjump"/>
          </p:cNvPr>
          <p:cNvSpPr/>
          <p:nvPr/>
        </p:nvSpPr>
        <p:spPr>
          <a:xfrm rot="5400000">
            <a:off x="870570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8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044931" y="591860"/>
            <a:ext cx="3785616" cy="1047465"/>
            <a:chOff x="0" y="3248944"/>
            <a:chExt cx="3785616" cy="104746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3248944"/>
              <a:ext cx="3785616" cy="10474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51133" y="3300077"/>
              <a:ext cx="3683350" cy="945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200" kern="1200" dirty="0" smtClean="0"/>
                <a:t>Название</a:t>
              </a:r>
              <a:endParaRPr lang="ru-RU" sz="42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51461" y="2215651"/>
            <a:ext cx="6629931" cy="9056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2870" tIns="51435" rIns="102870" bIns="51435" numCol="1" spcCol="1270" anchor="ctr" anchorCtr="0">
            <a:noAutofit/>
          </a:bodyPr>
          <a:lstStyle/>
          <a:p>
            <a:pPr marL="0" lvl="1" algn="ctr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3200" kern="1200" dirty="0" smtClean="0"/>
              <a:t>заглавие текста</a:t>
            </a:r>
            <a:endParaRPr lang="ru-RU" sz="3200" kern="1200" dirty="0"/>
          </a:p>
        </p:txBody>
      </p:sp>
      <p:sp>
        <p:nvSpPr>
          <p:cNvPr id="10" name="Стрелка вниз 9">
            <a:hlinkClick r:id="rId2" action="ppaction://hlinksldjump"/>
          </p:cNvPr>
          <p:cNvSpPr/>
          <p:nvPr/>
        </p:nvSpPr>
        <p:spPr>
          <a:xfrm rot="5400000">
            <a:off x="870570" y="6166381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41E587-16CA-4907-B22F-8DB8D8A2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Прочитайте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7523" y="1380393"/>
            <a:ext cx="1079695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даже гулять с детьми ходят и смотрят, чтобы детей никто не обидел.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учат, и они всякую работу делают: и бревна таскают, и землю копают, и воду таскают.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Слоны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умные животные. 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Б. Житкову</a:t>
            </a: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3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ли утверждать, что это текст? Почему?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Расставь предложения так, чтобы получился текст.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200758" y="6219135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353" y="216632"/>
            <a:ext cx="10515600" cy="2781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Слоны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умные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животные. 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учат, и они всякую работу делают: и бревна таскают, и землю копают, и воду таскают.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даже гулять с детьми ходят и смотрят, чтобы детей никто не обидел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предложений в тексте?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предложения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общей темой связаны предложения? О ком или о чем текст?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о слонах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главное хотел сказал автор о слонах, какая главная мысль?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Слоны умные животные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Придумай заглавие к тексту.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Слоны. Умные слоны. Как слоны помогают человеку.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1026" name="Picture 2" descr="https://upload.wikimedia.org/wikipedia/commons/thumb/c/c3/ThajskySlin.JPG/220px-ThajskyS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606" y="4447198"/>
            <a:ext cx="2095500" cy="212407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>
            <a:hlinkClick r:id="rId3" action="ppaction://hlinksldjump"/>
          </p:cNvPr>
          <p:cNvSpPr/>
          <p:nvPr/>
        </p:nvSpPr>
        <p:spPr>
          <a:xfrm rot="5400000">
            <a:off x="165588" y="6236720"/>
            <a:ext cx="474784" cy="518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659</Words>
  <Application>Microsoft Office PowerPoint</Application>
  <PresentationFormat>Широкоэкранный</PresentationFormat>
  <Paragraphs>120</Paragraphs>
  <Slides>19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Содержание:</vt:lpstr>
      <vt:lpstr>Тезаурус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Прочитайте</vt:lpstr>
      <vt:lpstr>Презентация PowerPoint</vt:lpstr>
      <vt:lpstr>Прочитайте</vt:lpstr>
      <vt:lpstr>Прочитайте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 урока</vt:lpstr>
      <vt:lpstr>Информационные 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 Попова</cp:lastModifiedBy>
  <cp:revision>60</cp:revision>
  <dcterms:created xsi:type="dcterms:W3CDTF">2023-06-06T02:38:16Z</dcterms:created>
  <dcterms:modified xsi:type="dcterms:W3CDTF">2024-01-12T05:21:33Z</dcterms:modified>
</cp:coreProperties>
</file>