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презентации патриотический (210 фото) - фото - картинки и рисунки: скачать 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011"/>
            <a:ext cx="9036496" cy="68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Герои рядом с нами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97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презентации патриотический (210 фото) - фото - картинки и рисунки: скачать 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565656"/>
                </a:solidFill>
                <a:latin typeface="PT Sans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rgbClr val="565656"/>
                </a:solidFill>
                <a:latin typeface="PT Sans"/>
                <a:ea typeface="+mn-ea"/>
                <a:cs typeface="+mn-cs"/>
              </a:rPr>
            </a:br>
            <a:r>
              <a:rPr lang="ru-RU" b="1" dirty="0" smtClean="0">
                <a:solidFill>
                  <a:srgbClr val="56565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Ксения </a:t>
            </a:r>
            <a:r>
              <a:rPr lang="ru-RU" b="1" dirty="0">
                <a:solidFill>
                  <a:srgbClr val="56565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Скворцова</a:t>
            </a:r>
            <a:r>
              <a:rPr lang="ru-RU" b="1" kern="100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kern="100" dirty="0">
                <a:latin typeface="Times New Roman"/>
                <a:ea typeface="Calibri"/>
                <a:cs typeface="Times New Roman"/>
              </a:rPr>
            </a:b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565656"/>
                </a:solidFill>
                <a:latin typeface="PT Sans"/>
              </a:rPr>
              <a:t>капитан </a:t>
            </a:r>
            <a:r>
              <a:rPr lang="ru-RU" dirty="0">
                <a:solidFill>
                  <a:srgbClr val="565656"/>
                </a:solidFill>
                <a:latin typeface="PT Sans"/>
              </a:rPr>
              <a:t>полиции 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srgbClr val="565656"/>
                </a:solidFill>
                <a:latin typeface="PT Sans"/>
              </a:rPr>
              <a:t>с</a:t>
            </a:r>
            <a:r>
              <a:rPr lang="ru-RU" dirty="0" smtClean="0">
                <a:solidFill>
                  <a:srgbClr val="565656"/>
                </a:solidFill>
                <a:latin typeface="PT Sans"/>
              </a:rPr>
              <a:t>тарший </a:t>
            </a:r>
            <a:r>
              <a:rPr lang="ru-RU" dirty="0">
                <a:solidFill>
                  <a:srgbClr val="565656"/>
                </a:solidFill>
                <a:latin typeface="PT Sans"/>
              </a:rPr>
              <a:t>специалист </a:t>
            </a:r>
            <a:r>
              <a:rPr lang="ru-RU" dirty="0" smtClean="0">
                <a:solidFill>
                  <a:srgbClr val="565656"/>
                </a:solidFill>
                <a:latin typeface="PT Sans"/>
              </a:rPr>
              <a:t>отдел </a:t>
            </a:r>
            <a:r>
              <a:rPr lang="ru-RU" dirty="0">
                <a:solidFill>
                  <a:srgbClr val="565656"/>
                </a:solidFill>
                <a:latin typeface="PT Sans"/>
              </a:rPr>
              <a:t>кадров отдела по работе с личным составом УМВД России по г. Новокузнецку 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20344"/>
          <a:stretch/>
        </p:blipFill>
        <p:spPr bwMode="auto">
          <a:xfrm>
            <a:off x="395536" y="1628800"/>
            <a:ext cx="4464496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37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презентации патриотический (210 фото) - фото - картинки и рисунки: скачать 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4"/>
            <a:ext cx="9144000" cy="68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Илья Феоктистов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класса школы № 18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тонувшего четырёхлетнего мальчика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8" t="5235" r="6088" b="16773"/>
          <a:stretch/>
        </p:blipFill>
        <p:spPr bwMode="auto">
          <a:xfrm>
            <a:off x="323529" y="1772816"/>
            <a:ext cx="4536504" cy="379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01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презентации патриотический (210 фото) - фото - картинки и рисунки: скачать 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Артем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Найман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ученик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8-го класса школы № 16 города Осинники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спас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из горящего дома трех детей.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1" t="30936" r="45400" b="12642"/>
          <a:stretch/>
        </p:blipFill>
        <p:spPr bwMode="auto">
          <a:xfrm>
            <a:off x="611560" y="1484784"/>
            <a:ext cx="3836447" cy="505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24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презентации патриотический (210 фото) - фото - картинки и рисунки: скачать 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Дмитрий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Полухин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 кадетского училища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спасший трех детей при пожаре в "Зимней вишне", стал военным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endParaRPr lang="ru-RU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" r="4427" b="6177"/>
          <a:stretch/>
        </p:blipFill>
        <p:spPr bwMode="auto">
          <a:xfrm>
            <a:off x="683568" y="1484784"/>
            <a:ext cx="3603798" cy="492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60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Денис Торбин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Студент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–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спас троих людей из пожара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335472" cy="489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9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Дмитрий </a:t>
            </a:r>
            <a:r>
              <a:rPr lang="ru-RU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Стряхилев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4" t="34206" r="6644"/>
          <a:stretch/>
        </p:blipFill>
        <p:spPr bwMode="auto">
          <a:xfrm>
            <a:off x="457200" y="1916832"/>
            <a:ext cx="4248787" cy="420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Житель Ленинска-Кузнецкого </a:t>
            </a:r>
            <a:r>
              <a:rPr lang="ru-RU" dirty="0"/>
              <a:t>н</a:t>
            </a:r>
            <a:r>
              <a:rPr lang="ru-RU" dirty="0" smtClean="0"/>
              <a:t>аходился на рыбалке когда увидел тонущую девочку.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169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55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-apple-system</vt:lpstr>
      <vt:lpstr>Arial</vt:lpstr>
      <vt:lpstr>Calibri</vt:lpstr>
      <vt:lpstr>Helvetica Neue</vt:lpstr>
      <vt:lpstr>PT Sans</vt:lpstr>
      <vt:lpstr>Times New Roman</vt:lpstr>
      <vt:lpstr>YS Text</vt:lpstr>
      <vt:lpstr>Тема Office</vt:lpstr>
      <vt:lpstr>Герои рядом с нами</vt:lpstr>
      <vt:lpstr> Ксения Скворцова </vt:lpstr>
      <vt:lpstr>Илья Феоктистов</vt:lpstr>
      <vt:lpstr>Артем Найман</vt:lpstr>
      <vt:lpstr>Дмитрий Полухин </vt:lpstr>
      <vt:lpstr>Денис Торбин</vt:lpstr>
      <vt:lpstr>Дмитрий Стряхилев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8</cp:revision>
  <dcterms:created xsi:type="dcterms:W3CDTF">2024-01-29T13:34:28Z</dcterms:created>
  <dcterms:modified xsi:type="dcterms:W3CDTF">2024-01-30T09:03:05Z</dcterms:modified>
</cp:coreProperties>
</file>