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F08"/>
    <a:srgbClr val="D47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6" d="100"/>
          <a:sy n="76" d="100"/>
        </p:scale>
        <p:origin x="-119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49E5B-C4B6-4F6D-85DB-3ADB97AE92E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CA065-B21E-4D87-B2FD-5BB58E5711D2}">
      <dgm:prSet phldrT="[Текст]" custT="1"/>
      <dgm:spPr/>
      <dgm:t>
        <a:bodyPr/>
        <a:lstStyle/>
        <a:p>
          <a:r>
            <a:rPr lang="en-US" sz="2000" dirty="0" smtClean="0"/>
            <a:t>House rule/obligation rules</a:t>
          </a:r>
        </a:p>
        <a:p>
          <a:r>
            <a:rPr lang="en-US" sz="2000" dirty="0" smtClean="0"/>
            <a:t>(must)</a:t>
          </a:r>
          <a:endParaRPr lang="ru-RU" sz="2000" dirty="0"/>
        </a:p>
      </dgm:t>
    </dgm:pt>
    <dgm:pt modelId="{CB13B61A-F804-4B97-BAAF-535962926B90}" type="parTrans" cxnId="{CA2AECC1-13A2-4D45-9620-AD61FB8E8679}">
      <dgm:prSet/>
      <dgm:spPr/>
      <dgm:t>
        <a:bodyPr/>
        <a:lstStyle/>
        <a:p>
          <a:endParaRPr lang="ru-RU"/>
        </a:p>
      </dgm:t>
    </dgm:pt>
    <dgm:pt modelId="{21A029BD-7548-46AC-BD21-3C27D80203CC}" type="sibTrans" cxnId="{CA2AECC1-13A2-4D45-9620-AD61FB8E8679}">
      <dgm:prSet/>
      <dgm:spPr/>
      <dgm:t>
        <a:bodyPr/>
        <a:lstStyle/>
        <a:p>
          <a:endParaRPr lang="ru-RU"/>
        </a:p>
      </dgm:t>
    </dgm:pt>
    <dgm:pt modelId="{C0834D9D-62BE-4415-9585-CDF2F60AE6AE}">
      <dgm:prSet phldrT="[Текст]"/>
      <dgm:spPr/>
      <dgm:t>
        <a:bodyPr/>
        <a:lstStyle/>
        <a:p>
          <a:r>
            <a:rPr lang="en-US" dirty="0" smtClean="0"/>
            <a:t>You </a:t>
          </a:r>
          <a:r>
            <a:rPr lang="en-US" u="sng" dirty="0" smtClean="0"/>
            <a:t>must</a:t>
          </a:r>
          <a:r>
            <a:rPr lang="en-US" dirty="0" smtClean="0"/>
            <a:t> walk your dog.</a:t>
          </a:r>
          <a:endParaRPr lang="ru-RU" dirty="0"/>
        </a:p>
      </dgm:t>
    </dgm:pt>
    <dgm:pt modelId="{94F3F4AB-EACA-4A7C-AD77-1E768C3FD4D8}" type="parTrans" cxnId="{01D68B91-1267-45BD-A038-A68FD3BF48BB}">
      <dgm:prSet/>
      <dgm:spPr/>
      <dgm:t>
        <a:bodyPr/>
        <a:lstStyle/>
        <a:p>
          <a:endParaRPr lang="ru-RU"/>
        </a:p>
      </dgm:t>
    </dgm:pt>
    <dgm:pt modelId="{0F32DE98-E5BC-432B-9133-00CA25C4162C}" type="sibTrans" cxnId="{01D68B91-1267-45BD-A038-A68FD3BF48BB}">
      <dgm:prSet/>
      <dgm:spPr/>
      <dgm:t>
        <a:bodyPr/>
        <a:lstStyle/>
        <a:p>
          <a:endParaRPr lang="ru-RU"/>
        </a:p>
      </dgm:t>
    </dgm:pt>
    <dgm:pt modelId="{8A90C461-ED69-4EB0-94B2-A95007EDC587}">
      <dgm:prSet phldrT="[Текст]" custT="1"/>
      <dgm:spPr/>
      <dgm:t>
        <a:bodyPr/>
        <a:lstStyle/>
        <a:p>
          <a:r>
            <a:rPr lang="en-US" sz="1800" dirty="0" smtClean="0"/>
            <a:t>Forbidden/ Not allowed</a:t>
          </a:r>
        </a:p>
        <a:p>
          <a:r>
            <a:rPr lang="en-US" sz="1800" dirty="0" smtClean="0"/>
            <a:t>(can’t/mustn’t)</a:t>
          </a:r>
          <a:endParaRPr lang="ru-RU" sz="1800" dirty="0"/>
        </a:p>
      </dgm:t>
    </dgm:pt>
    <dgm:pt modelId="{00114CE8-6C7B-4E80-838E-91A0C20D8EC4}" type="parTrans" cxnId="{E8A3BCD9-8E2A-401B-8F16-BC1CAD034C96}">
      <dgm:prSet/>
      <dgm:spPr/>
      <dgm:t>
        <a:bodyPr/>
        <a:lstStyle/>
        <a:p>
          <a:endParaRPr lang="ru-RU"/>
        </a:p>
      </dgm:t>
    </dgm:pt>
    <dgm:pt modelId="{4F90F531-A1F0-45A3-917A-ACFB3B76942C}" type="sibTrans" cxnId="{E8A3BCD9-8E2A-401B-8F16-BC1CAD034C96}">
      <dgm:prSet/>
      <dgm:spPr/>
      <dgm:t>
        <a:bodyPr/>
        <a:lstStyle/>
        <a:p>
          <a:endParaRPr lang="ru-RU"/>
        </a:p>
      </dgm:t>
    </dgm:pt>
    <dgm:pt modelId="{C2D39342-0237-4E3D-99DF-06FB15FD5978}">
      <dgm:prSet phldrT="[Текст]"/>
      <dgm:spPr/>
      <dgm:t>
        <a:bodyPr/>
        <a:lstStyle/>
        <a:p>
          <a:r>
            <a:rPr lang="en-US" dirty="0" smtClean="0"/>
            <a:t>You </a:t>
          </a:r>
          <a:r>
            <a:rPr lang="en-US" u="sng" dirty="0" smtClean="0"/>
            <a:t>mustn't</a:t>
          </a:r>
          <a:r>
            <a:rPr lang="en-US" dirty="0" smtClean="0"/>
            <a:t> miss your classes.</a:t>
          </a:r>
          <a:endParaRPr lang="ru-RU" dirty="0"/>
        </a:p>
      </dgm:t>
    </dgm:pt>
    <dgm:pt modelId="{9EC523C7-E743-499C-9F73-3B3415F74306}" type="parTrans" cxnId="{752D33FB-6053-42B8-9F53-E7BF70DBE484}">
      <dgm:prSet/>
      <dgm:spPr/>
      <dgm:t>
        <a:bodyPr/>
        <a:lstStyle/>
        <a:p>
          <a:endParaRPr lang="ru-RU"/>
        </a:p>
      </dgm:t>
    </dgm:pt>
    <dgm:pt modelId="{C12E4E67-A9D6-4D44-970A-5F4B5C3F623C}" type="sibTrans" cxnId="{752D33FB-6053-42B8-9F53-E7BF70DBE484}">
      <dgm:prSet/>
      <dgm:spPr/>
      <dgm:t>
        <a:bodyPr/>
        <a:lstStyle/>
        <a:p>
          <a:endParaRPr lang="ru-RU"/>
        </a:p>
      </dgm:t>
    </dgm:pt>
    <dgm:pt modelId="{58795DCF-67DC-4C48-AEF2-CC25F9F58847}" type="pres">
      <dgm:prSet presAssocID="{E2649E5B-C4B6-4F6D-85DB-3ADB97AE92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947808-EAF5-465F-836B-5C3B70C1BD59}" type="pres">
      <dgm:prSet presAssocID="{F3BCA065-B21E-4D87-B2FD-5BB58E5711D2}" presName="root" presStyleCnt="0"/>
      <dgm:spPr/>
    </dgm:pt>
    <dgm:pt modelId="{A37BCF39-E5D7-4966-9A00-4EADAC279785}" type="pres">
      <dgm:prSet presAssocID="{F3BCA065-B21E-4D87-B2FD-5BB58E5711D2}" presName="rootComposite" presStyleCnt="0"/>
      <dgm:spPr/>
    </dgm:pt>
    <dgm:pt modelId="{69B05456-61F7-40A1-8AFB-5E037FD36B86}" type="pres">
      <dgm:prSet presAssocID="{F3BCA065-B21E-4D87-B2FD-5BB58E5711D2}" presName="rootText" presStyleLbl="node1" presStyleIdx="0" presStyleCnt="2" custScaleX="88002" custScaleY="65372"/>
      <dgm:spPr/>
      <dgm:t>
        <a:bodyPr/>
        <a:lstStyle/>
        <a:p>
          <a:endParaRPr lang="ru-RU"/>
        </a:p>
      </dgm:t>
    </dgm:pt>
    <dgm:pt modelId="{365F6DE8-D688-4EEB-AFE0-65567FC76144}" type="pres">
      <dgm:prSet presAssocID="{F3BCA065-B21E-4D87-B2FD-5BB58E5711D2}" presName="rootConnector" presStyleLbl="node1" presStyleIdx="0" presStyleCnt="2"/>
      <dgm:spPr/>
      <dgm:t>
        <a:bodyPr/>
        <a:lstStyle/>
        <a:p>
          <a:endParaRPr lang="ru-RU"/>
        </a:p>
      </dgm:t>
    </dgm:pt>
    <dgm:pt modelId="{F3ED57C1-B374-4C4B-9419-2DF56971FEAD}" type="pres">
      <dgm:prSet presAssocID="{F3BCA065-B21E-4D87-B2FD-5BB58E5711D2}" presName="childShape" presStyleCnt="0"/>
      <dgm:spPr/>
    </dgm:pt>
    <dgm:pt modelId="{87FBD9D5-A279-4E3C-B9B6-8267DD56A832}" type="pres">
      <dgm:prSet presAssocID="{94F3F4AB-EACA-4A7C-AD77-1E768C3FD4D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2EF4FF9-C97D-44D5-B65D-CDF2464B5448}" type="pres">
      <dgm:prSet presAssocID="{C0834D9D-62BE-4415-9585-CDF2F60AE6AE}" presName="childText" presStyleLbl="bgAcc1" presStyleIdx="0" presStyleCnt="2" custScaleX="73575" custScaleY="8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50CE0-6A82-4FD0-97A9-40AE1C541781}" type="pres">
      <dgm:prSet presAssocID="{8A90C461-ED69-4EB0-94B2-A95007EDC587}" presName="root" presStyleCnt="0"/>
      <dgm:spPr/>
    </dgm:pt>
    <dgm:pt modelId="{EC8C70A1-7529-45CB-B98F-7C298C65341E}" type="pres">
      <dgm:prSet presAssocID="{8A90C461-ED69-4EB0-94B2-A95007EDC587}" presName="rootComposite" presStyleCnt="0"/>
      <dgm:spPr/>
    </dgm:pt>
    <dgm:pt modelId="{3D5E6C1A-D996-4A06-875F-15692FF1DF41}" type="pres">
      <dgm:prSet presAssocID="{8A90C461-ED69-4EB0-94B2-A95007EDC587}" presName="rootText" presStyleLbl="node1" presStyleIdx="1" presStyleCnt="2" custScaleX="76722" custScaleY="56947"/>
      <dgm:spPr/>
      <dgm:t>
        <a:bodyPr/>
        <a:lstStyle/>
        <a:p>
          <a:endParaRPr lang="ru-RU"/>
        </a:p>
      </dgm:t>
    </dgm:pt>
    <dgm:pt modelId="{63A1D640-9D2B-49F8-AAC2-27C9D04F5578}" type="pres">
      <dgm:prSet presAssocID="{8A90C461-ED69-4EB0-94B2-A95007EDC587}" presName="rootConnector" presStyleLbl="node1" presStyleIdx="1" presStyleCnt="2"/>
      <dgm:spPr/>
      <dgm:t>
        <a:bodyPr/>
        <a:lstStyle/>
        <a:p>
          <a:endParaRPr lang="ru-RU"/>
        </a:p>
      </dgm:t>
    </dgm:pt>
    <dgm:pt modelId="{86E43139-9739-4082-A7D8-4495D082AAA4}" type="pres">
      <dgm:prSet presAssocID="{8A90C461-ED69-4EB0-94B2-A95007EDC587}" presName="childShape" presStyleCnt="0"/>
      <dgm:spPr/>
    </dgm:pt>
    <dgm:pt modelId="{56D13FB8-44F0-4D5B-A2C9-2F0684EF3BD6}" type="pres">
      <dgm:prSet presAssocID="{9EC523C7-E743-499C-9F73-3B3415F7430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710EBB9-5733-45EB-8DEF-A77E94DE0AFD}" type="pres">
      <dgm:prSet presAssocID="{C2D39342-0237-4E3D-99DF-06FB15FD5978}" presName="childText" presStyleLbl="bgAcc1" presStyleIdx="1" presStyleCnt="2" custScaleX="83616" custScaleY="8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9A912-B06A-49CC-839D-E3725D7533CB}" type="presOf" srcId="{C0834D9D-62BE-4415-9585-CDF2F60AE6AE}" destId="{82EF4FF9-C97D-44D5-B65D-CDF2464B5448}" srcOrd="0" destOrd="0" presId="urn:microsoft.com/office/officeart/2005/8/layout/hierarchy3"/>
    <dgm:cxn modelId="{C17AB70B-B339-4A41-B697-9057FD555FF9}" type="presOf" srcId="{8A90C461-ED69-4EB0-94B2-A95007EDC587}" destId="{63A1D640-9D2B-49F8-AAC2-27C9D04F5578}" srcOrd="1" destOrd="0" presId="urn:microsoft.com/office/officeart/2005/8/layout/hierarchy3"/>
    <dgm:cxn modelId="{6CB03ECE-CC96-416C-B354-B91410197FD9}" type="presOf" srcId="{8A90C461-ED69-4EB0-94B2-A95007EDC587}" destId="{3D5E6C1A-D996-4A06-875F-15692FF1DF41}" srcOrd="0" destOrd="0" presId="urn:microsoft.com/office/officeart/2005/8/layout/hierarchy3"/>
    <dgm:cxn modelId="{2E72781F-5711-442C-ACF7-98D31BE315F0}" type="presOf" srcId="{E2649E5B-C4B6-4F6D-85DB-3ADB97AE92E0}" destId="{58795DCF-67DC-4C48-AEF2-CC25F9F58847}" srcOrd="0" destOrd="0" presId="urn:microsoft.com/office/officeart/2005/8/layout/hierarchy3"/>
    <dgm:cxn modelId="{4171FA92-B6B4-438B-B43B-008060F3D02B}" type="presOf" srcId="{94F3F4AB-EACA-4A7C-AD77-1E768C3FD4D8}" destId="{87FBD9D5-A279-4E3C-B9B6-8267DD56A832}" srcOrd="0" destOrd="0" presId="urn:microsoft.com/office/officeart/2005/8/layout/hierarchy3"/>
    <dgm:cxn modelId="{E8A3BCD9-8E2A-401B-8F16-BC1CAD034C96}" srcId="{E2649E5B-C4B6-4F6D-85DB-3ADB97AE92E0}" destId="{8A90C461-ED69-4EB0-94B2-A95007EDC587}" srcOrd="1" destOrd="0" parTransId="{00114CE8-6C7B-4E80-838E-91A0C20D8EC4}" sibTransId="{4F90F531-A1F0-45A3-917A-ACFB3B76942C}"/>
    <dgm:cxn modelId="{6ADAA5F4-2A1D-4390-AB4C-D0ACAF0E7837}" type="presOf" srcId="{F3BCA065-B21E-4D87-B2FD-5BB58E5711D2}" destId="{365F6DE8-D688-4EEB-AFE0-65567FC76144}" srcOrd="1" destOrd="0" presId="urn:microsoft.com/office/officeart/2005/8/layout/hierarchy3"/>
    <dgm:cxn modelId="{1268DCC2-F9D6-4570-A5BB-FD08C11C4EED}" type="presOf" srcId="{9EC523C7-E743-499C-9F73-3B3415F74306}" destId="{56D13FB8-44F0-4D5B-A2C9-2F0684EF3BD6}" srcOrd="0" destOrd="0" presId="urn:microsoft.com/office/officeart/2005/8/layout/hierarchy3"/>
    <dgm:cxn modelId="{01D68B91-1267-45BD-A038-A68FD3BF48BB}" srcId="{F3BCA065-B21E-4D87-B2FD-5BB58E5711D2}" destId="{C0834D9D-62BE-4415-9585-CDF2F60AE6AE}" srcOrd="0" destOrd="0" parTransId="{94F3F4AB-EACA-4A7C-AD77-1E768C3FD4D8}" sibTransId="{0F32DE98-E5BC-432B-9133-00CA25C4162C}"/>
    <dgm:cxn modelId="{449760CA-BD54-4F33-9C9D-6292FB2BADA1}" type="presOf" srcId="{F3BCA065-B21E-4D87-B2FD-5BB58E5711D2}" destId="{69B05456-61F7-40A1-8AFB-5E037FD36B86}" srcOrd="0" destOrd="0" presId="urn:microsoft.com/office/officeart/2005/8/layout/hierarchy3"/>
    <dgm:cxn modelId="{D6160BD7-B3A1-45B7-9515-395D20220CB1}" type="presOf" srcId="{C2D39342-0237-4E3D-99DF-06FB15FD5978}" destId="{6710EBB9-5733-45EB-8DEF-A77E94DE0AFD}" srcOrd="0" destOrd="0" presId="urn:microsoft.com/office/officeart/2005/8/layout/hierarchy3"/>
    <dgm:cxn modelId="{CA2AECC1-13A2-4D45-9620-AD61FB8E8679}" srcId="{E2649E5B-C4B6-4F6D-85DB-3ADB97AE92E0}" destId="{F3BCA065-B21E-4D87-B2FD-5BB58E5711D2}" srcOrd="0" destOrd="0" parTransId="{CB13B61A-F804-4B97-BAAF-535962926B90}" sibTransId="{21A029BD-7548-46AC-BD21-3C27D80203CC}"/>
    <dgm:cxn modelId="{752D33FB-6053-42B8-9F53-E7BF70DBE484}" srcId="{8A90C461-ED69-4EB0-94B2-A95007EDC587}" destId="{C2D39342-0237-4E3D-99DF-06FB15FD5978}" srcOrd="0" destOrd="0" parTransId="{9EC523C7-E743-499C-9F73-3B3415F74306}" sibTransId="{C12E4E67-A9D6-4D44-970A-5F4B5C3F623C}"/>
    <dgm:cxn modelId="{5D94B166-29F1-4E31-8B49-2E456552D526}" type="presParOf" srcId="{58795DCF-67DC-4C48-AEF2-CC25F9F58847}" destId="{97947808-EAF5-465F-836B-5C3B70C1BD59}" srcOrd="0" destOrd="0" presId="urn:microsoft.com/office/officeart/2005/8/layout/hierarchy3"/>
    <dgm:cxn modelId="{C7B99D00-7039-49B9-97D7-CFC602CE9E7C}" type="presParOf" srcId="{97947808-EAF5-465F-836B-5C3B70C1BD59}" destId="{A37BCF39-E5D7-4966-9A00-4EADAC279785}" srcOrd="0" destOrd="0" presId="urn:microsoft.com/office/officeart/2005/8/layout/hierarchy3"/>
    <dgm:cxn modelId="{095842AC-297F-4817-ADC9-075303539A9B}" type="presParOf" srcId="{A37BCF39-E5D7-4966-9A00-4EADAC279785}" destId="{69B05456-61F7-40A1-8AFB-5E037FD36B86}" srcOrd="0" destOrd="0" presId="urn:microsoft.com/office/officeart/2005/8/layout/hierarchy3"/>
    <dgm:cxn modelId="{96C053DE-3391-46AE-B300-43196FE2239E}" type="presParOf" srcId="{A37BCF39-E5D7-4966-9A00-4EADAC279785}" destId="{365F6DE8-D688-4EEB-AFE0-65567FC76144}" srcOrd="1" destOrd="0" presId="urn:microsoft.com/office/officeart/2005/8/layout/hierarchy3"/>
    <dgm:cxn modelId="{FABD0C24-4CB3-471B-8B19-E6CA263001DC}" type="presParOf" srcId="{97947808-EAF5-465F-836B-5C3B70C1BD59}" destId="{F3ED57C1-B374-4C4B-9419-2DF56971FEAD}" srcOrd="1" destOrd="0" presId="urn:microsoft.com/office/officeart/2005/8/layout/hierarchy3"/>
    <dgm:cxn modelId="{93DDD61C-73E6-4E15-9558-575EA5731873}" type="presParOf" srcId="{F3ED57C1-B374-4C4B-9419-2DF56971FEAD}" destId="{87FBD9D5-A279-4E3C-B9B6-8267DD56A832}" srcOrd="0" destOrd="0" presId="urn:microsoft.com/office/officeart/2005/8/layout/hierarchy3"/>
    <dgm:cxn modelId="{FC043013-5294-4AC9-ABF9-945DAE8D38DA}" type="presParOf" srcId="{F3ED57C1-B374-4C4B-9419-2DF56971FEAD}" destId="{82EF4FF9-C97D-44D5-B65D-CDF2464B5448}" srcOrd="1" destOrd="0" presId="urn:microsoft.com/office/officeart/2005/8/layout/hierarchy3"/>
    <dgm:cxn modelId="{3B8FC5FC-0AE8-44E0-8A66-26759484D6E7}" type="presParOf" srcId="{58795DCF-67DC-4C48-AEF2-CC25F9F58847}" destId="{44F50CE0-6A82-4FD0-97A9-40AE1C541781}" srcOrd="1" destOrd="0" presId="urn:microsoft.com/office/officeart/2005/8/layout/hierarchy3"/>
    <dgm:cxn modelId="{388CAAAF-C072-4EFB-9210-4A8EBD4C861A}" type="presParOf" srcId="{44F50CE0-6A82-4FD0-97A9-40AE1C541781}" destId="{EC8C70A1-7529-45CB-B98F-7C298C65341E}" srcOrd="0" destOrd="0" presId="urn:microsoft.com/office/officeart/2005/8/layout/hierarchy3"/>
    <dgm:cxn modelId="{1777BBE9-F8C8-4452-B384-048864B00A90}" type="presParOf" srcId="{EC8C70A1-7529-45CB-B98F-7C298C65341E}" destId="{3D5E6C1A-D996-4A06-875F-15692FF1DF41}" srcOrd="0" destOrd="0" presId="urn:microsoft.com/office/officeart/2005/8/layout/hierarchy3"/>
    <dgm:cxn modelId="{33260BAA-BB85-474E-88D4-D399FCC6066C}" type="presParOf" srcId="{EC8C70A1-7529-45CB-B98F-7C298C65341E}" destId="{63A1D640-9D2B-49F8-AAC2-27C9D04F5578}" srcOrd="1" destOrd="0" presId="urn:microsoft.com/office/officeart/2005/8/layout/hierarchy3"/>
    <dgm:cxn modelId="{A307CF43-2330-4C73-8139-C9B0E0640D86}" type="presParOf" srcId="{44F50CE0-6A82-4FD0-97A9-40AE1C541781}" destId="{86E43139-9739-4082-A7D8-4495D082AAA4}" srcOrd="1" destOrd="0" presId="urn:microsoft.com/office/officeart/2005/8/layout/hierarchy3"/>
    <dgm:cxn modelId="{04E2F501-D57D-4606-A7B0-B4FC81518BFC}" type="presParOf" srcId="{86E43139-9739-4082-A7D8-4495D082AAA4}" destId="{56D13FB8-44F0-4D5B-A2C9-2F0684EF3BD6}" srcOrd="0" destOrd="0" presId="urn:microsoft.com/office/officeart/2005/8/layout/hierarchy3"/>
    <dgm:cxn modelId="{EB08CB26-61D0-4DF4-9AFE-61E50BBA739A}" type="presParOf" srcId="{86E43139-9739-4082-A7D8-4495D082AAA4}" destId="{6710EBB9-5733-45EB-8DEF-A77E94DE0AF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97D2D-D5D9-4C94-84EC-F65B03C5E6A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4F1D36E-F2D3-44D6-8CED-454BD99E7411}">
      <dgm:prSet phldrT="[Текст]"/>
      <dgm:spPr/>
      <dgm:t>
        <a:bodyPr/>
        <a:lstStyle/>
        <a:p>
          <a:r>
            <a:rPr lang="en-US" dirty="0" smtClean="0"/>
            <a:t>Can/can’t</a:t>
          </a:r>
        </a:p>
        <a:p>
          <a:r>
            <a:rPr lang="en-US" dirty="0" smtClean="0"/>
            <a:t>Must /mustn’t</a:t>
          </a:r>
          <a:endParaRPr lang="ru-RU" dirty="0"/>
        </a:p>
      </dgm:t>
    </dgm:pt>
    <dgm:pt modelId="{AA78B953-71B7-4FEF-89E3-980B579B1759}" type="parTrans" cxnId="{9A370372-C1B4-4D6C-B4D8-10A2A44BABB7}">
      <dgm:prSet/>
      <dgm:spPr/>
      <dgm:t>
        <a:bodyPr/>
        <a:lstStyle/>
        <a:p>
          <a:endParaRPr lang="ru-RU"/>
        </a:p>
      </dgm:t>
    </dgm:pt>
    <dgm:pt modelId="{004334B3-641A-4DD2-879F-79B7989B47B9}" type="sibTrans" cxnId="{9A370372-C1B4-4D6C-B4D8-10A2A44BABB7}">
      <dgm:prSet/>
      <dgm:spPr/>
      <dgm:t>
        <a:bodyPr/>
        <a:lstStyle/>
        <a:p>
          <a:endParaRPr lang="ru-RU"/>
        </a:p>
      </dgm:t>
    </dgm:pt>
    <dgm:pt modelId="{3433DE14-E0D4-4713-A37F-9B5E6C2BD40C}">
      <dgm:prSet phldrT="[Текст]" custT="1"/>
      <dgm:spPr/>
      <dgm:t>
        <a:bodyPr/>
        <a:lstStyle/>
        <a:p>
          <a:r>
            <a:rPr lang="en-US" sz="2800" dirty="0" smtClean="0"/>
            <a:t>V</a:t>
          </a:r>
          <a:r>
            <a:rPr lang="en-US" sz="1700" dirty="0" smtClean="0"/>
            <a:t> </a:t>
          </a:r>
        </a:p>
        <a:p>
          <a:r>
            <a:rPr lang="en-US" sz="1700" dirty="0" smtClean="0"/>
            <a:t>(</a:t>
          </a:r>
          <a:r>
            <a:rPr lang="ru-RU" sz="1700" dirty="0" smtClean="0"/>
            <a:t>глагол в начальной форме</a:t>
          </a:r>
          <a:r>
            <a:rPr lang="en-US" sz="1700" dirty="0" smtClean="0"/>
            <a:t>)</a:t>
          </a:r>
          <a:endParaRPr lang="ru-RU" sz="1700" dirty="0"/>
        </a:p>
      </dgm:t>
    </dgm:pt>
    <dgm:pt modelId="{35FDAF42-3211-4346-B307-2F23F78F8183}" type="parTrans" cxnId="{88E6DA44-48A4-4DB5-B666-9ADA74CB706E}">
      <dgm:prSet/>
      <dgm:spPr/>
      <dgm:t>
        <a:bodyPr/>
        <a:lstStyle/>
        <a:p>
          <a:endParaRPr lang="ru-RU"/>
        </a:p>
      </dgm:t>
    </dgm:pt>
    <dgm:pt modelId="{9ED59B05-61DF-4C63-A5F9-E2E47DD33135}" type="sibTrans" cxnId="{88E6DA44-48A4-4DB5-B666-9ADA74CB706E}">
      <dgm:prSet/>
      <dgm:spPr/>
      <dgm:t>
        <a:bodyPr/>
        <a:lstStyle/>
        <a:p>
          <a:endParaRPr lang="ru-RU"/>
        </a:p>
      </dgm:t>
    </dgm:pt>
    <dgm:pt modelId="{53597328-83CA-4555-8A3D-667C88C973A9}">
      <dgm:prSet phldrT="[Текст]"/>
      <dgm:spPr/>
      <dgm:t>
        <a:bodyPr/>
        <a:lstStyle/>
        <a:p>
          <a:r>
            <a:rPr lang="en-US" dirty="0" smtClean="0"/>
            <a:t>You </a:t>
          </a:r>
          <a:r>
            <a:rPr lang="en-US" b="1" dirty="0" smtClean="0"/>
            <a:t>mustn’t</a:t>
          </a:r>
          <a:r>
            <a:rPr lang="en-US" dirty="0" smtClean="0"/>
            <a:t> </a:t>
          </a:r>
          <a:r>
            <a:rPr lang="en-US" u="sng" dirty="0" smtClean="0"/>
            <a:t>eat</a:t>
          </a:r>
          <a:r>
            <a:rPr lang="en-US" dirty="0" smtClean="0"/>
            <a:t> in class.</a:t>
          </a:r>
          <a:endParaRPr lang="ru-RU" dirty="0"/>
        </a:p>
      </dgm:t>
    </dgm:pt>
    <dgm:pt modelId="{63E6788E-9C78-49CB-886A-E20FF2455BB8}" type="parTrans" cxnId="{173D1163-441A-4DE4-B670-404774C1F957}">
      <dgm:prSet/>
      <dgm:spPr/>
      <dgm:t>
        <a:bodyPr/>
        <a:lstStyle/>
        <a:p>
          <a:endParaRPr lang="ru-RU"/>
        </a:p>
      </dgm:t>
    </dgm:pt>
    <dgm:pt modelId="{2271BB6D-9B26-487C-BD70-29D59883E698}" type="sibTrans" cxnId="{173D1163-441A-4DE4-B670-404774C1F957}">
      <dgm:prSet/>
      <dgm:spPr/>
      <dgm:t>
        <a:bodyPr/>
        <a:lstStyle/>
        <a:p>
          <a:endParaRPr lang="ru-RU"/>
        </a:p>
      </dgm:t>
    </dgm:pt>
    <dgm:pt modelId="{F60EF639-63E9-4250-9B3F-66B908E79727}" type="pres">
      <dgm:prSet presAssocID="{22097D2D-D5D9-4C94-84EC-F65B03C5E6AB}" presName="linearFlow" presStyleCnt="0">
        <dgm:presLayoutVars>
          <dgm:dir/>
          <dgm:resizeHandles val="exact"/>
        </dgm:presLayoutVars>
      </dgm:prSet>
      <dgm:spPr/>
    </dgm:pt>
    <dgm:pt modelId="{9517D26E-8260-4456-A298-6462BC5D988B}" type="pres">
      <dgm:prSet presAssocID="{14F1D36E-F2D3-44D6-8CED-454BD99E74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193E5-106B-46A2-8E08-848ADCE0AACF}" type="pres">
      <dgm:prSet presAssocID="{004334B3-641A-4DD2-879F-79B7989B47B9}" presName="spacerL" presStyleCnt="0"/>
      <dgm:spPr/>
    </dgm:pt>
    <dgm:pt modelId="{5014D39B-F5C9-45EA-8724-87C50F19627D}" type="pres">
      <dgm:prSet presAssocID="{004334B3-641A-4DD2-879F-79B7989B47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379FF49-DE40-4C98-A053-D1D479A0E171}" type="pres">
      <dgm:prSet presAssocID="{004334B3-641A-4DD2-879F-79B7989B47B9}" presName="spacerR" presStyleCnt="0"/>
      <dgm:spPr/>
    </dgm:pt>
    <dgm:pt modelId="{3034CB06-E152-47D0-8496-91A4C29BBB09}" type="pres">
      <dgm:prSet presAssocID="{3433DE14-E0D4-4713-A37F-9B5E6C2BD4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39063-4342-4BD7-9AD2-B67AD3653246}" type="pres">
      <dgm:prSet presAssocID="{9ED59B05-61DF-4C63-A5F9-E2E47DD33135}" presName="spacerL" presStyleCnt="0"/>
      <dgm:spPr/>
    </dgm:pt>
    <dgm:pt modelId="{DFDA20C5-BFFD-4893-9A11-62C3F20A5085}" type="pres">
      <dgm:prSet presAssocID="{9ED59B05-61DF-4C63-A5F9-E2E47DD331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2319014-109B-40A3-9248-21D37D252DEF}" type="pres">
      <dgm:prSet presAssocID="{9ED59B05-61DF-4C63-A5F9-E2E47DD33135}" presName="spacerR" presStyleCnt="0"/>
      <dgm:spPr/>
    </dgm:pt>
    <dgm:pt modelId="{0CA7861D-7E54-4CA9-BCF3-D53D95766744}" type="pres">
      <dgm:prSet presAssocID="{53597328-83CA-4555-8A3D-667C88C973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E3FEC-6DDD-4A2D-AD46-23F444725A53}" type="presOf" srcId="{004334B3-641A-4DD2-879F-79B7989B47B9}" destId="{5014D39B-F5C9-45EA-8724-87C50F19627D}" srcOrd="0" destOrd="0" presId="urn:microsoft.com/office/officeart/2005/8/layout/equation1"/>
    <dgm:cxn modelId="{1F021B2F-F98E-4EC0-A7F6-512589767348}" type="presOf" srcId="{22097D2D-D5D9-4C94-84EC-F65B03C5E6AB}" destId="{F60EF639-63E9-4250-9B3F-66B908E79727}" srcOrd="0" destOrd="0" presId="urn:microsoft.com/office/officeart/2005/8/layout/equation1"/>
    <dgm:cxn modelId="{60291365-9381-420F-948F-86B7919EC36D}" type="presOf" srcId="{14F1D36E-F2D3-44D6-8CED-454BD99E7411}" destId="{9517D26E-8260-4456-A298-6462BC5D988B}" srcOrd="0" destOrd="0" presId="urn:microsoft.com/office/officeart/2005/8/layout/equation1"/>
    <dgm:cxn modelId="{DCDEDB7F-CD0F-48FF-919E-39C92E879414}" type="presOf" srcId="{9ED59B05-61DF-4C63-A5F9-E2E47DD33135}" destId="{DFDA20C5-BFFD-4893-9A11-62C3F20A5085}" srcOrd="0" destOrd="0" presId="urn:microsoft.com/office/officeart/2005/8/layout/equation1"/>
    <dgm:cxn modelId="{88E6DA44-48A4-4DB5-B666-9ADA74CB706E}" srcId="{22097D2D-D5D9-4C94-84EC-F65B03C5E6AB}" destId="{3433DE14-E0D4-4713-A37F-9B5E6C2BD40C}" srcOrd="1" destOrd="0" parTransId="{35FDAF42-3211-4346-B307-2F23F78F8183}" sibTransId="{9ED59B05-61DF-4C63-A5F9-E2E47DD33135}"/>
    <dgm:cxn modelId="{1E699113-15E2-45B1-8629-3AB87F275449}" type="presOf" srcId="{3433DE14-E0D4-4713-A37F-9B5E6C2BD40C}" destId="{3034CB06-E152-47D0-8496-91A4C29BBB09}" srcOrd="0" destOrd="0" presId="urn:microsoft.com/office/officeart/2005/8/layout/equation1"/>
    <dgm:cxn modelId="{173D1163-441A-4DE4-B670-404774C1F957}" srcId="{22097D2D-D5D9-4C94-84EC-F65B03C5E6AB}" destId="{53597328-83CA-4555-8A3D-667C88C973A9}" srcOrd="2" destOrd="0" parTransId="{63E6788E-9C78-49CB-886A-E20FF2455BB8}" sibTransId="{2271BB6D-9B26-487C-BD70-29D59883E698}"/>
    <dgm:cxn modelId="{AAB0BE01-1ABC-489E-B841-D861CB30C765}" type="presOf" srcId="{53597328-83CA-4555-8A3D-667C88C973A9}" destId="{0CA7861D-7E54-4CA9-BCF3-D53D95766744}" srcOrd="0" destOrd="0" presId="urn:microsoft.com/office/officeart/2005/8/layout/equation1"/>
    <dgm:cxn modelId="{9A370372-C1B4-4D6C-B4D8-10A2A44BABB7}" srcId="{22097D2D-D5D9-4C94-84EC-F65B03C5E6AB}" destId="{14F1D36E-F2D3-44D6-8CED-454BD99E7411}" srcOrd="0" destOrd="0" parTransId="{AA78B953-71B7-4FEF-89E3-980B579B1759}" sibTransId="{004334B3-641A-4DD2-879F-79B7989B47B9}"/>
    <dgm:cxn modelId="{9AE15FB9-C85A-4303-BFC4-9DB6F141229E}" type="presParOf" srcId="{F60EF639-63E9-4250-9B3F-66B908E79727}" destId="{9517D26E-8260-4456-A298-6462BC5D988B}" srcOrd="0" destOrd="0" presId="urn:microsoft.com/office/officeart/2005/8/layout/equation1"/>
    <dgm:cxn modelId="{8B84C7FF-DFF0-4410-A0F4-A7CDECE8E7FE}" type="presParOf" srcId="{F60EF639-63E9-4250-9B3F-66B908E79727}" destId="{174193E5-106B-46A2-8E08-848ADCE0AACF}" srcOrd="1" destOrd="0" presId="urn:microsoft.com/office/officeart/2005/8/layout/equation1"/>
    <dgm:cxn modelId="{80F3E747-5277-4B4B-BC36-F12F18020FB3}" type="presParOf" srcId="{F60EF639-63E9-4250-9B3F-66B908E79727}" destId="{5014D39B-F5C9-45EA-8724-87C50F19627D}" srcOrd="2" destOrd="0" presId="urn:microsoft.com/office/officeart/2005/8/layout/equation1"/>
    <dgm:cxn modelId="{478801F8-F70A-450B-90C4-589ED21A15E9}" type="presParOf" srcId="{F60EF639-63E9-4250-9B3F-66B908E79727}" destId="{0379FF49-DE40-4C98-A053-D1D479A0E171}" srcOrd="3" destOrd="0" presId="urn:microsoft.com/office/officeart/2005/8/layout/equation1"/>
    <dgm:cxn modelId="{228A18E2-94D7-41F1-BBD4-02BF57EC68A7}" type="presParOf" srcId="{F60EF639-63E9-4250-9B3F-66B908E79727}" destId="{3034CB06-E152-47D0-8496-91A4C29BBB09}" srcOrd="4" destOrd="0" presId="urn:microsoft.com/office/officeart/2005/8/layout/equation1"/>
    <dgm:cxn modelId="{9D80F93B-979E-4FFD-9D10-587DF92F67BB}" type="presParOf" srcId="{F60EF639-63E9-4250-9B3F-66B908E79727}" destId="{14639063-4342-4BD7-9AD2-B67AD3653246}" srcOrd="5" destOrd="0" presId="urn:microsoft.com/office/officeart/2005/8/layout/equation1"/>
    <dgm:cxn modelId="{16F2883D-B65E-46CA-8793-63E31FE4C24F}" type="presParOf" srcId="{F60EF639-63E9-4250-9B3F-66B908E79727}" destId="{DFDA20C5-BFFD-4893-9A11-62C3F20A5085}" srcOrd="6" destOrd="0" presId="urn:microsoft.com/office/officeart/2005/8/layout/equation1"/>
    <dgm:cxn modelId="{83A9729E-8093-4B58-BA68-329529067E1A}" type="presParOf" srcId="{F60EF639-63E9-4250-9B3F-66B908E79727}" destId="{92319014-109B-40A3-9248-21D37D252DEF}" srcOrd="7" destOrd="0" presId="urn:microsoft.com/office/officeart/2005/8/layout/equation1"/>
    <dgm:cxn modelId="{03B3FDED-8485-44CA-8592-BDA4B0AA3B79}" type="presParOf" srcId="{F60EF639-63E9-4250-9B3F-66B908E79727}" destId="{0CA7861D-7E54-4CA9-BCF3-D53D9576674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05456-61F7-40A1-8AFB-5E037FD36B86}">
      <dsp:nvSpPr>
        <dsp:cNvPr id="0" name=""/>
        <dsp:cNvSpPr/>
      </dsp:nvSpPr>
      <dsp:spPr>
        <a:xfrm>
          <a:off x="3240" y="223038"/>
          <a:ext cx="3156942" cy="1172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House rule/obligation rules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(must)</a:t>
          </a:r>
          <a:endParaRPr lang="ru-RU" sz="2000" kern="1200" dirty="0"/>
        </a:p>
      </dsp:txBody>
      <dsp:txXfrm>
        <a:off x="37583" y="257381"/>
        <a:ext cx="3088256" cy="1103876"/>
      </dsp:txXfrm>
    </dsp:sp>
    <dsp:sp modelId="{87FBD9D5-A279-4E3C-B9B6-8267DD56A832}">
      <dsp:nvSpPr>
        <dsp:cNvPr id="0" name=""/>
        <dsp:cNvSpPr/>
      </dsp:nvSpPr>
      <dsp:spPr>
        <a:xfrm>
          <a:off x="318934" y="1395601"/>
          <a:ext cx="315694" cy="1200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839"/>
              </a:lnTo>
              <a:lnTo>
                <a:pt x="315694" y="1200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F4FF9-C97D-44D5-B65D-CDF2464B5448}">
      <dsp:nvSpPr>
        <dsp:cNvPr id="0" name=""/>
        <dsp:cNvSpPr/>
      </dsp:nvSpPr>
      <dsp:spPr>
        <a:xfrm>
          <a:off x="634628" y="1844020"/>
          <a:ext cx="2111516" cy="1504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You </a:t>
          </a:r>
          <a:r>
            <a:rPr lang="en-US" sz="3100" u="sng" kern="1200" dirty="0" smtClean="0"/>
            <a:t>must</a:t>
          </a:r>
          <a:r>
            <a:rPr lang="en-US" sz="3100" kern="1200" dirty="0" smtClean="0"/>
            <a:t> walk your dog.</a:t>
          </a:r>
          <a:endParaRPr lang="ru-RU" sz="3100" kern="1200" dirty="0"/>
        </a:p>
      </dsp:txBody>
      <dsp:txXfrm>
        <a:off x="678703" y="1888095"/>
        <a:ext cx="2023366" cy="1416690"/>
      </dsp:txXfrm>
    </dsp:sp>
    <dsp:sp modelId="{3D5E6C1A-D996-4A06-875F-15692FF1DF41}">
      <dsp:nvSpPr>
        <dsp:cNvPr id="0" name=""/>
        <dsp:cNvSpPr/>
      </dsp:nvSpPr>
      <dsp:spPr>
        <a:xfrm>
          <a:off x="4057021" y="223038"/>
          <a:ext cx="2752289" cy="1021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Forbidden/ Not allowed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(can’t/mustn’t)</a:t>
          </a:r>
          <a:endParaRPr lang="ru-RU" sz="1800" kern="1200" dirty="0"/>
        </a:p>
      </dsp:txBody>
      <dsp:txXfrm>
        <a:off x="4086938" y="252955"/>
        <a:ext cx="2692455" cy="961610"/>
      </dsp:txXfrm>
    </dsp:sp>
    <dsp:sp modelId="{56D13FB8-44F0-4D5B-A2C9-2F0684EF3BD6}">
      <dsp:nvSpPr>
        <dsp:cNvPr id="0" name=""/>
        <dsp:cNvSpPr/>
      </dsp:nvSpPr>
      <dsp:spPr>
        <a:xfrm>
          <a:off x="4332249" y="1244483"/>
          <a:ext cx="275228" cy="120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57"/>
              </a:lnTo>
              <a:lnTo>
                <a:pt x="275228" y="1200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EBB9-5733-45EB-8DEF-A77E94DE0AFD}">
      <dsp:nvSpPr>
        <dsp:cNvPr id="0" name=""/>
        <dsp:cNvSpPr/>
      </dsp:nvSpPr>
      <dsp:spPr>
        <a:xfrm>
          <a:off x="4607478" y="1692903"/>
          <a:ext cx="2399680" cy="1503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You </a:t>
          </a:r>
          <a:r>
            <a:rPr lang="en-US" sz="3100" u="sng" kern="1200" dirty="0" smtClean="0"/>
            <a:t>mustn't</a:t>
          </a:r>
          <a:r>
            <a:rPr lang="en-US" sz="3100" kern="1200" dirty="0" smtClean="0"/>
            <a:t> miss your classes.</a:t>
          </a:r>
          <a:endParaRPr lang="ru-RU" sz="3100" kern="1200" dirty="0"/>
        </a:p>
      </dsp:txBody>
      <dsp:txXfrm>
        <a:off x="4651513" y="1736938"/>
        <a:ext cx="2311610" cy="1415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7D26E-8260-4456-A298-6462BC5D988B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Can/can’t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Must /mustn’t</a:t>
          </a:r>
          <a:endParaRPr lang="ru-RU" sz="2200" kern="1200" dirty="0"/>
        </a:p>
      </dsp:txBody>
      <dsp:txXfrm>
        <a:off x="270022" y="1614429"/>
        <a:ext cx="1297103" cy="1297103"/>
      </dsp:txXfrm>
    </dsp:sp>
    <dsp:sp modelId="{5014D39B-F5C9-45EA-8724-87C50F19627D}">
      <dsp:nvSpPr>
        <dsp:cNvPr id="0" name=""/>
        <dsp:cNvSpPr/>
      </dsp:nvSpPr>
      <dsp:spPr>
        <a:xfrm>
          <a:off x="1984716" y="1731010"/>
          <a:ext cx="1063941" cy="1063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25741" y="2137861"/>
        <a:ext cx="781891" cy="250239"/>
      </dsp:txXfrm>
    </dsp:sp>
    <dsp:sp modelId="{3034CB06-E152-47D0-8496-91A4C29BBB09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</a:t>
          </a:r>
          <a:r>
            <a:rPr lang="en-US" sz="17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</a:t>
          </a:r>
          <a:r>
            <a:rPr lang="ru-RU" sz="1700" kern="1200" dirty="0" smtClean="0"/>
            <a:t>глагол в начальной форме</a:t>
          </a:r>
          <a:r>
            <a:rPr lang="en-US" sz="1700" kern="1200" dirty="0" smtClean="0"/>
            <a:t>)</a:t>
          </a:r>
          <a:endParaRPr lang="ru-RU" sz="1700" kern="1200" dirty="0"/>
        </a:p>
      </dsp:txBody>
      <dsp:txXfrm>
        <a:off x="3466248" y="1614429"/>
        <a:ext cx="1297103" cy="1297103"/>
      </dsp:txXfrm>
    </dsp:sp>
    <dsp:sp modelId="{DFDA20C5-BFFD-4893-9A11-62C3F20A5085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321967" y="1950182"/>
        <a:ext cx="781891" cy="625597"/>
      </dsp:txXfrm>
    </dsp:sp>
    <dsp:sp modelId="{0CA7861D-7E54-4CA9-BCF3-D53D95766744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You </a:t>
          </a:r>
          <a:r>
            <a:rPr lang="en-US" sz="2200" b="1" kern="1200" dirty="0" smtClean="0"/>
            <a:t>mustn’t</a:t>
          </a:r>
          <a:r>
            <a:rPr lang="en-US" sz="2200" kern="1200" dirty="0" smtClean="0"/>
            <a:t> </a:t>
          </a:r>
          <a:r>
            <a:rPr lang="en-US" sz="2200" u="sng" kern="1200" dirty="0" smtClean="0"/>
            <a:t>eat</a:t>
          </a:r>
          <a:r>
            <a:rPr lang="en-US" sz="2200" kern="1200" dirty="0" smtClean="0"/>
            <a:t> in class.</a:t>
          </a:r>
          <a:endParaRPr lang="ru-RU" sz="2200" kern="1200" dirty="0"/>
        </a:p>
      </dsp:txBody>
      <dsp:txXfrm>
        <a:off x="6662474" y="1614429"/>
        <a:ext cx="1297103" cy="129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6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1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5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7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0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3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6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5093-3F3F-424C-BD4D-6D673D2DD9C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928802"/>
            <a:ext cx="7460332" cy="1860238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26</a:t>
            </a:r>
            <a:r>
              <a:rPr lang="en-US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February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That’s the rule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818" y="0"/>
            <a:ext cx="3429000" cy="1752600"/>
          </a:xfrm>
        </p:spPr>
        <p:txBody>
          <a:bodyPr>
            <a:normAutofit/>
          </a:bodyPr>
          <a:lstStyle/>
          <a:p>
            <a:pPr algn="r"/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29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Презентация </a:t>
            </a:r>
            <a:r>
              <a:rPr lang="ru-RU" sz="2400" b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+mj-ea"/>
                <a:cs typeface="+mj-cs"/>
              </a:rPr>
              <a:t>выполнена Заболотниковой К.А.</a:t>
            </a:r>
            <a:r>
              <a:rPr kumimoji="0" lang="ru-RU" sz="2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, учителем английского языка,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МБОУ «Лицей №62»  </a:t>
            </a:r>
            <a:r>
              <a:rPr kumimoji="0" lang="ru-RU" sz="24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г.Кемерово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837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p.77 ex.5 Fill in</a:t>
            </a:r>
            <a:r>
              <a:rPr lang="en-US" sz="3600" dirty="0">
                <a:solidFill>
                  <a:prstClr val="black"/>
                </a:solidFill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must, mustn’t or can’t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Please, don’t make so much noise. 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We ………….  wake the children.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 There isn’t much time.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We ………… hurry.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3. You ……….  cook your meals in the room. It isn’t allowed. 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4. </a:t>
            </a:r>
            <a:r>
              <a:rPr lang="en-US" sz="2800" dirty="0" smtClean="0"/>
              <a:t>You………… wear a seatbelt when you are in a car. That’s the rule.</a:t>
            </a:r>
          </a:p>
          <a:p>
            <a:pPr marL="0" indent="0">
              <a:buNone/>
            </a:pPr>
            <a:r>
              <a:rPr lang="en-US" sz="2800" dirty="0" smtClean="0"/>
              <a:t>5. You …………….put posters in the room. It’s forbidden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32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Check your </a:t>
            </a:r>
            <a:r>
              <a:rPr lang="en-US" b="1" dirty="0" smtClean="0">
                <a:solidFill>
                  <a:schemeClr val="bg1"/>
                </a:solidFill>
              </a:rPr>
              <a:t>answers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mustn`t</a:t>
            </a:r>
          </a:p>
          <a:p>
            <a:pPr marL="514350" indent="-514350" algn="l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must</a:t>
            </a:r>
          </a:p>
          <a:p>
            <a:pPr marL="514350" indent="-514350" algn="l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can`t</a:t>
            </a:r>
          </a:p>
          <a:p>
            <a:pPr marL="514350" indent="-514350" algn="l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must</a:t>
            </a:r>
          </a:p>
          <a:p>
            <a:pPr marL="514350" indent="-514350" algn="l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mustn`t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847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prstClr val="black"/>
                </a:solidFill>
              </a:rPr>
              <a:t>p.77 ex. 6 </a:t>
            </a:r>
            <a:r>
              <a:rPr lang="en-US" sz="3600" b="1" dirty="0">
                <a:solidFill>
                  <a:prstClr val="black"/>
                </a:solidFill>
              </a:rPr>
              <a:t>Work in pairs: </a:t>
            </a:r>
            <a:r>
              <a:rPr lang="en-US" sz="3600" dirty="0">
                <a:solidFill>
                  <a:prstClr val="black"/>
                </a:solidFill>
              </a:rPr>
              <a:t>a new student  and a manager of the Summer School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136904" cy="2880320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Use the information in the leaflet!</a:t>
            </a:r>
          </a:p>
          <a:p>
            <a:pPr lvl="0" algn="l"/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S: Can I listen to loud music in my room?</a:t>
            </a:r>
          </a:p>
          <a:p>
            <a:pPr lvl="0" algn="l"/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M: I’m afraid you can’t. You mustn’t make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noise in your room!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56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83760" cy="7254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New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071546"/>
            <a:ext cx="6745952" cy="55721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Dwelling</a:t>
            </a:r>
            <a:r>
              <a:rPr lang="en-US" dirty="0" smtClean="0"/>
              <a:t> [ˈ</a:t>
            </a:r>
            <a:r>
              <a:rPr lang="en-US" dirty="0" err="1" smtClean="0"/>
              <a:t>dwelɪŋ</a:t>
            </a:r>
            <a:r>
              <a:rPr lang="en-US" dirty="0" smtClean="0"/>
              <a:t>] - </a:t>
            </a:r>
            <a:r>
              <a:rPr lang="ru-RU" dirty="0" smtClean="0"/>
              <a:t>жилище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Permission</a:t>
            </a:r>
            <a:r>
              <a:rPr lang="en-US" dirty="0" smtClean="0"/>
              <a:t> [</a:t>
            </a:r>
            <a:r>
              <a:rPr lang="en-US" dirty="0" err="1" smtClean="0"/>
              <a:t>pəˈmɪʃn</a:t>
            </a:r>
            <a:r>
              <a:rPr lang="en-US" dirty="0" smtClean="0"/>
              <a:t>]</a:t>
            </a:r>
            <a:r>
              <a:rPr lang="ru-RU" dirty="0" smtClean="0"/>
              <a:t> -</a:t>
            </a:r>
            <a:r>
              <a:rPr lang="en-US" dirty="0" smtClean="0"/>
              <a:t> </a:t>
            </a:r>
            <a:r>
              <a:rPr lang="ru-RU" dirty="0" smtClean="0"/>
              <a:t>разрешение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Barefoot</a:t>
            </a:r>
            <a:r>
              <a:rPr lang="en-US" dirty="0" smtClean="0"/>
              <a:t> [ˈ</a:t>
            </a:r>
            <a:r>
              <a:rPr lang="en-US" dirty="0" err="1" smtClean="0"/>
              <a:t>bɛəfʊt</a:t>
            </a:r>
            <a:r>
              <a:rPr lang="en-US" dirty="0" smtClean="0"/>
              <a:t>] </a:t>
            </a:r>
            <a:r>
              <a:rPr lang="ru-RU" dirty="0" smtClean="0"/>
              <a:t>- босиком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Squirrel</a:t>
            </a:r>
            <a:r>
              <a:rPr lang="en-US" dirty="0" smtClean="0"/>
              <a:t> [ˈ</a:t>
            </a:r>
            <a:r>
              <a:rPr lang="en-US" dirty="0" err="1" smtClean="0"/>
              <a:t>skwɪrəl</a:t>
            </a:r>
            <a:r>
              <a:rPr lang="en-US" dirty="0" smtClean="0"/>
              <a:t>] </a:t>
            </a:r>
            <a:r>
              <a:rPr lang="ru-RU" dirty="0" smtClean="0"/>
              <a:t>- белка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Register</a:t>
            </a:r>
            <a:r>
              <a:rPr lang="en-US" dirty="0" smtClean="0"/>
              <a:t> [ˈ</a:t>
            </a:r>
            <a:r>
              <a:rPr lang="en-US" dirty="0" err="1" smtClean="0"/>
              <a:t>reʤɪstə</a:t>
            </a:r>
            <a:r>
              <a:rPr lang="en-US" dirty="0" smtClean="0"/>
              <a:t>]</a:t>
            </a:r>
            <a:r>
              <a:rPr lang="ru-RU" dirty="0" smtClean="0"/>
              <a:t> - регистрировать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Overnight</a:t>
            </a:r>
            <a:r>
              <a:rPr lang="en-US" dirty="0" smtClean="0"/>
              <a:t> [ˈ</a:t>
            </a:r>
            <a:r>
              <a:rPr lang="en-US" dirty="0" err="1" smtClean="0"/>
              <a:t>əʊvəˈnaɪt</a:t>
            </a:r>
            <a:r>
              <a:rPr lang="en-US" dirty="0" smtClean="0"/>
              <a:t>] </a:t>
            </a:r>
            <a:r>
              <a:rPr lang="ru-RU" dirty="0" smtClean="0"/>
              <a:t>– ночной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Premise</a:t>
            </a:r>
            <a:r>
              <a:rPr lang="en-US" dirty="0" smtClean="0"/>
              <a:t> [ˈ</a:t>
            </a:r>
            <a:r>
              <a:rPr lang="en-US" dirty="0" err="1" smtClean="0"/>
              <a:t>premɪs</a:t>
            </a:r>
            <a:r>
              <a:rPr lang="en-US" dirty="0" smtClean="0"/>
              <a:t>]-</a:t>
            </a:r>
            <a:r>
              <a:rPr lang="ru-RU" dirty="0" smtClean="0"/>
              <a:t>помещение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Study week</a:t>
            </a:r>
            <a:r>
              <a:rPr lang="ru-RU" b="1" dirty="0" smtClean="0"/>
              <a:t> </a:t>
            </a:r>
            <a:r>
              <a:rPr lang="ru-RU" dirty="0" smtClean="0"/>
              <a:t>– учебная неделя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Hall of residence</a:t>
            </a:r>
            <a:r>
              <a:rPr lang="ru-RU" b="1" dirty="0" smtClean="0"/>
              <a:t> </a:t>
            </a:r>
            <a:r>
              <a:rPr lang="ru-RU" dirty="0" smtClean="0"/>
              <a:t>– студенческое общежитие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Remove</a:t>
            </a:r>
            <a:r>
              <a:rPr lang="ru-RU" b="1" dirty="0" smtClean="0"/>
              <a:t> </a:t>
            </a:r>
            <a:r>
              <a:rPr lang="en-US" b="1" dirty="0" smtClean="0"/>
              <a:t>food from </a:t>
            </a:r>
            <a:r>
              <a:rPr lang="en-US" dirty="0" smtClean="0"/>
              <a:t>– </a:t>
            </a:r>
            <a:r>
              <a:rPr lang="ru-RU" dirty="0" smtClean="0"/>
              <a:t>выносить еду из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2952328" cy="77809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Ex.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Students can’t have parties in their rooms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Students can’t keep pets in their rooms.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Students mustn't go in the dining room barefoot.</a:t>
            </a:r>
          </a:p>
          <a:p>
            <a:pPr marL="514350" indent="-514350">
              <a:buAutoNum type="arabicPeriod"/>
            </a:pPr>
            <a:r>
              <a:rPr lang="en-US" dirty="0" smtClean="0"/>
              <a:t>T</a:t>
            </a:r>
          </a:p>
          <a:p>
            <a:pPr marL="514350" indent="-514350">
              <a:buAutoNum type="arabicPeriod"/>
            </a:pPr>
            <a:r>
              <a:rPr lang="en-US" dirty="0" smtClean="0"/>
              <a:t>Student’s mustn’t feed the squirrels</a:t>
            </a:r>
            <a:r>
              <a:rPr lang="en-US" dirty="0"/>
              <a:t> </a:t>
            </a:r>
            <a:r>
              <a:rPr lang="en-US" dirty="0" smtClean="0"/>
              <a:t>or the birds.</a:t>
            </a:r>
          </a:p>
          <a:p>
            <a:pPr marL="514350" indent="-514350">
              <a:buAutoNum type="arabicPeriod"/>
            </a:pPr>
            <a:r>
              <a:rPr lang="en-US" dirty="0" smtClean="0"/>
              <a:t>Guests can’t stay for a period longer than four nights.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4680520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Rule- obligation/</a:t>
            </a:r>
            <a:br>
              <a:rPr lang="en-US" sz="3200" dirty="0" smtClean="0"/>
            </a:br>
            <a:r>
              <a:rPr lang="en-US" sz="3200" dirty="0" smtClean="0"/>
              <a:t>forbidden-prohibition/</a:t>
            </a:r>
            <a:br>
              <a:rPr lang="en-US" sz="3200" dirty="0" smtClean="0"/>
            </a:br>
            <a:r>
              <a:rPr lang="en-US" sz="3200" dirty="0" smtClean="0"/>
              <a:t>not allowed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1357298"/>
          <a:ext cx="70104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00562" y="4611231"/>
            <a:ext cx="2928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Play loud music late at night</a:t>
            </a:r>
          </a:p>
          <a:p>
            <a:pPr lvl="0"/>
            <a:r>
              <a:rPr lang="en-US" sz="2000" dirty="0" smtClean="0"/>
              <a:t>Make my bed</a:t>
            </a:r>
          </a:p>
          <a:p>
            <a:pPr lvl="0"/>
            <a:r>
              <a:rPr lang="en-US" sz="2000" dirty="0" smtClean="0"/>
              <a:t>Stay out late</a:t>
            </a:r>
          </a:p>
          <a:p>
            <a:pPr lvl="0"/>
            <a:r>
              <a:rPr lang="en-US" sz="2000" dirty="0" smtClean="0"/>
              <a:t>Eat in the kitchen</a:t>
            </a:r>
          </a:p>
          <a:p>
            <a:pPr lvl="0"/>
            <a:r>
              <a:rPr lang="en-US" sz="2000" dirty="0" smtClean="0"/>
              <a:t>Watch TV after  10 p.m.</a:t>
            </a:r>
          </a:p>
          <a:p>
            <a:pPr lvl="0"/>
            <a:r>
              <a:rPr lang="en-US" sz="2000" dirty="0" smtClean="0"/>
              <a:t>Eat out on weekdays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71613"/>
            <a:ext cx="7010400" cy="17133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It’s forbidden – </a:t>
            </a:r>
            <a:r>
              <a:rPr lang="ru-RU" dirty="0" smtClean="0"/>
              <a:t>это запрещено</a:t>
            </a:r>
          </a:p>
          <a:p>
            <a:r>
              <a:rPr lang="en-US" dirty="0" smtClean="0"/>
              <a:t>You aren’t allowed – </a:t>
            </a:r>
            <a:r>
              <a:rPr lang="ru-RU" dirty="0" smtClean="0"/>
              <a:t>не разрешается</a:t>
            </a:r>
          </a:p>
          <a:p>
            <a:r>
              <a:rPr lang="en-US" dirty="0" smtClean="0"/>
              <a:t>That’s the rule – </a:t>
            </a:r>
            <a:r>
              <a:rPr lang="ru-RU" dirty="0" smtClean="0"/>
              <a:t>это правило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5338936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Can/can’t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071546"/>
            <a:ext cx="7000924" cy="550072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Он имеет значение возможности или способности, как физической, так и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умственной. Он</a:t>
            </a:r>
            <a:r>
              <a:rPr lang="ru-RU" dirty="0" smtClean="0"/>
              <a:t> может использоваться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для выражения просьбы</a:t>
            </a:r>
            <a:r>
              <a:rPr lang="ru-RU" dirty="0" smtClean="0"/>
              <a:t>, разрешения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или запрещения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Например:</a:t>
            </a:r>
            <a:b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 </a:t>
            </a:r>
            <a:r>
              <a:rPr lang="ru-RU" b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can</a:t>
            </a: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ride</a:t>
            </a: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horse</a:t>
            </a: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 </a:t>
            </a:r>
            <a:r>
              <a:rPr lang="ru-RU" i="1" dirty="0" smtClean="0"/>
              <a:t>умею</a:t>
            </a:r>
            <a:r>
              <a:rPr lang="ru-RU" dirty="0" smtClean="0"/>
              <a:t> ездить на лошади. (</a:t>
            </a:r>
            <a:r>
              <a:rPr lang="ru-RU" i="1" dirty="0" smtClean="0"/>
              <a:t>Выражает способность.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u="sng" dirty="0" smtClean="0"/>
              <a:t>You </a:t>
            </a:r>
            <a:r>
              <a:rPr lang="en-US" b="1" u="sng" dirty="0" smtClean="0"/>
              <a:t>can’t</a:t>
            </a:r>
            <a:r>
              <a:rPr lang="en-US" u="sng" dirty="0" smtClean="0"/>
              <a:t> play loud music all ni</a:t>
            </a:r>
            <a:r>
              <a:rPr lang="en-US" dirty="0" smtClean="0"/>
              <a:t>ght – </a:t>
            </a:r>
            <a:r>
              <a:rPr lang="ru-RU" dirty="0" smtClean="0"/>
              <a:t>Вы  не можете слушать громкую музыку всю ночь.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Must /mustn’t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7058044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Must</a:t>
            </a:r>
            <a:r>
              <a:rPr lang="en-US" dirty="0" smtClean="0"/>
              <a:t> </a:t>
            </a:r>
            <a:r>
              <a:rPr lang="ru-RU" dirty="0" smtClean="0"/>
              <a:t>может использоваться для выражения необходимости, долженствования или сильной рекомендации</a:t>
            </a:r>
            <a:r>
              <a:rPr lang="en-US" dirty="0" smtClean="0"/>
              <a:t>.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en-US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Mustn’t </a:t>
            </a:r>
            <a:r>
              <a:rPr lang="ru-RU" dirty="0" smtClean="0"/>
              <a:t>может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использоваться для запрета чего-либо и имеет очень строгий оттенок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You </a:t>
            </a:r>
            <a:r>
              <a:rPr lang="en-US" b="1" u="sng" dirty="0" smtClean="0"/>
              <a:t>must</a:t>
            </a:r>
            <a:r>
              <a:rPr lang="en-US" u="sng" dirty="0" smtClean="0"/>
              <a:t> have a rest. You look very tired. </a:t>
            </a:r>
            <a:r>
              <a:rPr lang="en-US" dirty="0" smtClean="0"/>
              <a:t>– </a:t>
            </a:r>
            <a:r>
              <a:rPr lang="ru-RU" dirty="0" smtClean="0"/>
              <a:t>Ты должен отдохнуть. Ты выглядишь усталым. (Сильная рекомендация)</a:t>
            </a:r>
            <a:endParaRPr lang="en-US" dirty="0" smtClean="0"/>
          </a:p>
          <a:p>
            <a:r>
              <a:rPr lang="en-US" u="sng" dirty="0" smtClean="0"/>
              <a:t>J</a:t>
            </a:r>
            <a:r>
              <a:rPr lang="ru-RU" u="sng" dirty="0" err="1" smtClean="0"/>
              <a:t>enny</a:t>
            </a:r>
            <a:r>
              <a:rPr lang="ru-RU" u="sng" dirty="0" smtClean="0"/>
              <a:t>, </a:t>
            </a:r>
            <a:r>
              <a:rPr lang="ru-RU" u="sng" dirty="0" err="1" smtClean="0"/>
              <a:t>you</a:t>
            </a:r>
            <a:r>
              <a:rPr lang="ru-RU" u="sng" dirty="0" smtClean="0"/>
              <a:t> </a:t>
            </a:r>
            <a:r>
              <a:rPr lang="ru-RU" b="1" u="sng" dirty="0" err="1" smtClean="0"/>
              <a:t>must</a:t>
            </a:r>
            <a:r>
              <a:rPr lang="en-US" b="1" u="sng" dirty="0" err="1" smtClean="0"/>
              <a:t>n’t</a:t>
            </a:r>
            <a:r>
              <a:rPr lang="ru-RU" u="sng" dirty="0" smtClean="0"/>
              <a:t> </a:t>
            </a:r>
            <a:r>
              <a:rPr lang="ru-RU" u="sng" dirty="0" err="1" smtClean="0"/>
              <a:t>play</a:t>
            </a:r>
            <a:r>
              <a:rPr lang="ru-RU" u="sng" dirty="0" smtClean="0"/>
              <a:t> </a:t>
            </a:r>
            <a:r>
              <a:rPr lang="ru-RU" u="sng" dirty="0" err="1" smtClean="0"/>
              <a:t>in</a:t>
            </a:r>
            <a:r>
              <a:rPr lang="ru-RU" u="sng" dirty="0" smtClean="0"/>
              <a:t> </a:t>
            </a:r>
            <a:r>
              <a:rPr lang="ru-RU" u="sng" dirty="0" err="1" smtClean="0"/>
              <a:t>the</a:t>
            </a:r>
            <a:r>
              <a:rPr lang="ru-RU" u="sng" dirty="0" smtClean="0"/>
              <a:t> </a:t>
            </a:r>
            <a:r>
              <a:rPr lang="ru-RU" u="sng" dirty="0" err="1" smtClean="0"/>
              <a:t>street</a:t>
            </a:r>
            <a:r>
              <a:rPr lang="ru-RU" u="sng" dirty="0" smtClean="0"/>
              <a:t>!</a:t>
            </a:r>
            <a:r>
              <a:rPr lang="en-US" dirty="0" smtClean="0"/>
              <a:t>- </a:t>
            </a:r>
            <a:r>
              <a:rPr lang="ru-RU" dirty="0" smtClean="0"/>
              <a:t>Дженни, </a:t>
            </a:r>
            <a:r>
              <a:rPr lang="ru-RU" i="1" dirty="0" smtClean="0"/>
              <a:t>нельзя</a:t>
            </a:r>
            <a:r>
              <a:rPr lang="ru-RU" dirty="0" smtClean="0"/>
              <a:t> играть на улице! (</a:t>
            </a:r>
            <a:r>
              <a:rPr lang="ru-RU" i="1" dirty="0" smtClean="0"/>
              <a:t>Выражает запрет.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272358" cy="141763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Модальные глаголы, выражающие запрет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Если нам нужно сказать, что что-то запрещено или не разрешается, мы можем использовать 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can’t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и 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mustn’t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fontAlgn="base"/>
            <a:r>
              <a:rPr lang="ru-RU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One</a:t>
            </a: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can’t</a:t>
            </a: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park</a:t>
            </a:r>
            <a:r>
              <a:rPr lang="ru-RU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there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(таковы правила) – там нельзя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парковаться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fontAlgn="base"/>
            <a:r>
              <a:rPr lang="ru-RU" u="sng" dirty="0" err="1" smtClean="0"/>
              <a:t>You</a:t>
            </a:r>
            <a:r>
              <a:rPr lang="ru-RU" u="sng" dirty="0" smtClean="0"/>
              <a:t> </a:t>
            </a:r>
            <a:r>
              <a:rPr lang="ru-RU" b="1" u="sng" dirty="0" err="1" smtClean="0"/>
              <a:t>must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not</a:t>
            </a:r>
            <a:r>
              <a:rPr lang="ru-RU" b="1" u="sng" dirty="0" smtClean="0"/>
              <a:t> </a:t>
            </a:r>
            <a:r>
              <a:rPr lang="ru-RU" u="sng" dirty="0" err="1" smtClean="0"/>
              <a:t>enter</a:t>
            </a:r>
            <a:r>
              <a:rPr lang="ru-RU" u="sng" dirty="0" smtClean="0"/>
              <a:t> </a:t>
            </a:r>
            <a:r>
              <a:rPr lang="ru-RU" u="sng" dirty="0" err="1" smtClean="0"/>
              <a:t>the</a:t>
            </a:r>
            <a:r>
              <a:rPr lang="ru-RU" u="sng" dirty="0" smtClean="0"/>
              <a:t> </a:t>
            </a:r>
            <a:r>
              <a:rPr lang="ru-RU" u="sng" dirty="0" err="1" smtClean="0"/>
              <a:t>prohibited</a:t>
            </a:r>
            <a:r>
              <a:rPr lang="ru-RU" u="sng" dirty="0" smtClean="0"/>
              <a:t> </a:t>
            </a:r>
            <a:r>
              <a:rPr lang="ru-RU" u="sng" dirty="0" err="1" smtClean="0"/>
              <a:t>area</a:t>
            </a:r>
            <a:r>
              <a:rPr lang="ru-RU" u="sng" dirty="0" smtClean="0"/>
              <a:t>. </a:t>
            </a:r>
            <a:r>
              <a:rPr lang="ru-RU" dirty="0" smtClean="0"/>
              <a:t>– Нельзя входить в запретную зону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модальных глаголов используется смысловой глагол в начальной форме!!!!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445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The 26th of February «That’s the rule»</vt:lpstr>
      <vt:lpstr>New words</vt:lpstr>
      <vt:lpstr>Ex. 3</vt:lpstr>
      <vt:lpstr>Rule- obligation/ forbidden-prohibition/ not allowed </vt:lpstr>
      <vt:lpstr>Презентация PowerPoint</vt:lpstr>
      <vt:lpstr>Can/can’t</vt:lpstr>
      <vt:lpstr>Must /mustn’t</vt:lpstr>
      <vt:lpstr>Модальные глаголы, выражающие запрет</vt:lpstr>
      <vt:lpstr>После модальных глаголов используется смысловой глагол в начальной форме!!!!</vt:lpstr>
      <vt:lpstr>p.77 ex.5 Fill in: must, mustn’t or can’t</vt:lpstr>
      <vt:lpstr>Check your answers</vt:lpstr>
      <vt:lpstr>Презентация PowerPoint</vt:lpstr>
      <vt:lpstr>p.77 ex. 6 Work in pairs: a new student  and a manager of the Summer School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user</cp:lastModifiedBy>
  <cp:revision>17</cp:revision>
  <dcterms:created xsi:type="dcterms:W3CDTF">2014-07-30T21:18:33Z</dcterms:created>
  <dcterms:modified xsi:type="dcterms:W3CDTF">2024-02-26T15:07:04Z</dcterms:modified>
</cp:coreProperties>
</file>