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7772400" cy="2250544"/>
          </a:xfrm>
        </p:spPr>
        <p:txBody>
          <a:bodyPr>
            <a:normAutofit fontScale="90000"/>
          </a:bodyPr>
          <a:lstStyle/>
          <a:p>
            <a:r>
              <a:rPr lang="ru-RU" dirty="0"/>
              <a:t>Народные достопримечательности нашего края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5517232"/>
            <a:ext cx="7772400" cy="100811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/>
              <a:t>Подготовила</a:t>
            </a:r>
          </a:p>
          <a:p>
            <a:pPr algn="r"/>
            <a:r>
              <a:rPr lang="ru-RU" dirty="0" err="1"/>
              <a:t>Подбородникова</a:t>
            </a:r>
            <a:r>
              <a:rPr lang="ru-RU" dirty="0"/>
              <a:t> С.В. </a:t>
            </a:r>
          </a:p>
          <a:p>
            <a:pPr algn="r"/>
            <a:r>
              <a:rPr lang="ru-RU" dirty="0"/>
              <a:t>воспитатель МАДОУ №1</a:t>
            </a:r>
          </a:p>
          <a:p>
            <a:pPr algn="r"/>
            <a:r>
              <a:rPr lang="ru-RU" dirty="0" err="1"/>
              <a:t>Г.Кемерово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Скульптура «Золотая </a:t>
            </a:r>
            <a:r>
              <a:rPr lang="ru-RU" dirty="0" err="1"/>
              <a:t>Шория</a:t>
            </a:r>
            <a:r>
              <a:rPr lang="ru-RU" dirty="0"/>
              <a:t>», воздвигнута на высоком холме на берегу реки Кондомы в городе Таштаголе. Монумент представляет собой юную красавицу на спине могучего лося. По древним поверьям </a:t>
            </a:r>
            <a:r>
              <a:rPr lang="ru-RU" dirty="0" err="1"/>
              <a:t>шорского</a:t>
            </a:r>
            <a:r>
              <a:rPr lang="ru-RU" dirty="0"/>
              <a:t> народа именно лось – является надёжным покровителем всех обитателей таёжного, горного края. Это животное обладает огромной силой и мудростью, защищает от зла, приносит счастье, благополучие и удачу во всех добрых делах и начинаниях. А чаша в руках девушки символизирует изобилие </a:t>
            </a:r>
            <a:r>
              <a:rPr lang="ru-RU" dirty="0" err="1"/>
              <a:t>шорской</a:t>
            </a:r>
            <a:r>
              <a:rPr lang="ru-RU" dirty="0"/>
              <a:t> Земли.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Автор памятника – известный скульптор Российской Федерации Даши </a:t>
            </a:r>
            <a:r>
              <a:rPr lang="ru-RU" dirty="0" err="1"/>
              <a:t>Намдаков</a:t>
            </a:r>
            <a:r>
              <a:rPr lang="ru-RU" dirty="0"/>
              <a:t>. Скульптура «Золотая </a:t>
            </a:r>
            <a:r>
              <a:rPr lang="ru-RU" dirty="0" err="1"/>
              <a:t>Шория</a:t>
            </a:r>
            <a:r>
              <a:rPr lang="ru-RU" dirty="0"/>
              <a:t>» стала особым оберегом, который будет защищать от бед, горестей и напастей не только Горную </a:t>
            </a:r>
            <a:r>
              <a:rPr lang="ru-RU" dirty="0" err="1"/>
              <a:t>Шорию</a:t>
            </a:r>
            <a:r>
              <a:rPr lang="ru-RU" dirty="0"/>
              <a:t>, но и весь Шахтёрский край.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Кузнецкая крепость</a:t>
            </a:r>
          </a:p>
        </p:txBody>
      </p:sp>
      <p:pic>
        <p:nvPicPr>
          <p:cNvPr id="4" name="Содержимое 3" descr="tild3763-3039-4632-a231-613232336637__noroo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Кузнецкая крепость - памятник истории и архитектуры федерального значения - архитектурный символ Новокузнецка. Кузнецкая крепость была построена на Вознесенской горе в 1800-1820 годах по распоряжению императора Павла I как часть Сибирской линии для защиты Южной Сибири от агрессивных планов </a:t>
            </a:r>
            <a:r>
              <a:rPr lang="ru-RU" dirty="0" err="1"/>
              <a:t>Цинского</a:t>
            </a:r>
            <a:r>
              <a:rPr lang="ru-RU" dirty="0"/>
              <a:t> Китая. В период постройки крепости проектировщиками были не зодчие, а военные инженеры-фортификаторы. В 1998 году на Кузнецкой крепости было проведено крупномасштабное компенсационное строительство. В 1991 году на территории Кузнецкой крепости был открыт музей-заповедник «Кузнецкая крепость».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«Память шахтёрам Кузбасса»</a:t>
            </a:r>
          </a:p>
        </p:txBody>
      </p:sp>
      <p:pic>
        <p:nvPicPr>
          <p:cNvPr id="4" name="Содержимое 3" descr="tild3734-3564-4062-b031-643466616564__u2urx1x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Монумент «Память шахтёрам Кузбасса» установлен в музее «Красная Горка» в городе Кемерово. Автор памятника скульптор Эрнст Неизвестный. Шахтёр держит в руках пылающий уголёк - сердце, у основания памятника размещены «куски угля», воплощённые в стилизованные человеческие лица. Памятник выполнен в неповторимом стиле художника, сочетающем черты символизма и кубизма с бурной экспрессией.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настоящее время монумент «Память шахтёрам Кузбасса» включён в список памятников монументального искусства регионального значения.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«Томская </a:t>
            </a:r>
            <a:r>
              <a:rPr lang="ru-RU" dirty="0" err="1">
                <a:solidFill>
                  <a:srgbClr val="FF0000"/>
                </a:solidFill>
              </a:rPr>
              <a:t>писаница</a:t>
            </a:r>
            <a:r>
              <a:rPr lang="ru-RU" dirty="0">
                <a:solidFill>
                  <a:srgbClr val="FF0000"/>
                </a:solidFill>
              </a:rPr>
              <a:t>»</a:t>
            </a:r>
          </a:p>
        </p:txBody>
      </p:sp>
      <p:pic>
        <p:nvPicPr>
          <p:cNvPr id="4" name="Содержимое 3" descr="tild3561-6537-4734-b634-343339333536_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«Томская </a:t>
            </a:r>
            <a:r>
              <a:rPr lang="ru-RU" dirty="0" err="1"/>
              <a:t>писаница</a:t>
            </a:r>
            <a:r>
              <a:rPr lang="ru-RU" dirty="0"/>
              <a:t>» - первый в Сибири памятник наскального искусства, уникальный комплекс истории и культуры народов Евразии. Расположен в </a:t>
            </a:r>
            <a:r>
              <a:rPr lang="ru-RU" dirty="0" err="1"/>
              <a:t>Яшкинском</a:t>
            </a:r>
            <a:r>
              <a:rPr lang="ru-RU" dirty="0"/>
              <a:t> районе в 55 км от города Кемерово на правом берегу реки Томи. Скала с рисунками древних людей открыта на рубеже XVI-VII веков, и на протяжении сотен лет приковывает к себе внимание исследователей. Самые ранние рисунки (петроглифы) относятся к концу неолита - к IV-III тысячелетию до нашей эры. В 1988 году был создан музей-заповедник «Томская </a:t>
            </a:r>
            <a:r>
              <a:rPr lang="ru-RU" dirty="0" err="1"/>
              <a:t>Писаница</a:t>
            </a:r>
            <a:r>
              <a:rPr lang="ru-RU" dirty="0"/>
              <a:t>». На сегодняшний день – это большой современный комплекс, состоящий из отдельных экспозиций, основу которого составляет древнее святилище «Томская </a:t>
            </a:r>
            <a:r>
              <a:rPr lang="ru-RU" dirty="0" err="1"/>
              <a:t>писаница</a:t>
            </a:r>
            <a:r>
              <a:rPr lang="ru-RU" dirty="0"/>
              <a:t>».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Город-музей Мариинск.</a:t>
            </a:r>
          </a:p>
        </p:txBody>
      </p:sp>
      <p:pic>
        <p:nvPicPr>
          <p:cNvPr id="4" name="Содержимое 3" descr="tild3865-3230-4164-a434-323633313630__flccryc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На областной конкурс «Семь чудес Кузбасса» было представлено 85 заявок из всех территорий области: скульптуры, музеи, природные памятники, больницы, разрезы и заводы. По итогам </a:t>
            </a:r>
            <a:r>
              <a:rPr lang="ru-RU" dirty="0" err="1"/>
              <a:t>интернет-голосования</a:t>
            </a:r>
            <a:r>
              <a:rPr lang="ru-RU" dirty="0"/>
              <a:t> победителями стали: Поднебесные Зубья, Томская </a:t>
            </a:r>
            <a:r>
              <a:rPr lang="ru-RU" dirty="0" err="1"/>
              <a:t>Писаница</a:t>
            </a:r>
            <a:r>
              <a:rPr lang="ru-RU" dirty="0"/>
              <a:t>, Кузнецкая крепость, </a:t>
            </a:r>
            <a:r>
              <a:rPr lang="ru-RU" dirty="0" err="1"/>
              <a:t>Азасская</a:t>
            </a:r>
            <a:r>
              <a:rPr lang="ru-RU" dirty="0"/>
              <a:t> пещера, скульптура «Золотая </a:t>
            </a:r>
            <a:r>
              <a:rPr lang="ru-RU" dirty="0" err="1"/>
              <a:t>Шория</a:t>
            </a:r>
            <a:r>
              <a:rPr lang="ru-RU" dirty="0"/>
              <a:t>», Мариинск-город музей под открытым небом, Монумент «Память шахтёрам Кузбасса».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 1856 году небольшое село </a:t>
            </a:r>
            <a:r>
              <a:rPr lang="ru-RU" dirty="0" err="1"/>
              <a:t>Кийское</a:t>
            </a:r>
            <a:r>
              <a:rPr lang="ru-RU" dirty="0"/>
              <a:t> было преобразовано в окружной город Кийск, который затем переименован в Мариинск в честь императрицы Марии. В 1891 году наследник престола останавливался здесь, возвращаясь в Санкт-Петербург из кругосветного путешествия. Городу удалось сохранить традиционный архитектурный облик прошлых времён. Сегодня в городе значится более 100 памятников истории и культуры. Мариинск сохранил историческую планировку, каменную и деревянную застройку. Всё это даёт яркое представление об облике уездного города XIX века.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Надеемся, что наша «большая семёрка» вызвала у вас интерес к богатейшему природному, историческому и культурному наследию земли Кузнецкой.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ВНИМАНИЕ!!!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«Поднебесные Зубья»</a:t>
            </a:r>
          </a:p>
        </p:txBody>
      </p:sp>
      <p:pic>
        <p:nvPicPr>
          <p:cNvPr id="4" name="Содержимое 3" descr="tild6633-3033-4938-b364-653934653536__jadwl5u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«Поднебесные Зубья»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Памятник природы «Поднебесные Зубья» - один из живописнейших горных районов Кузнецкого Алатау, расположенный на границе Кемеровской области и Хакасии в 60 км к западу от города Междуреченска.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Чистейшие ручьи и реки текут из синих каровых озёр, много родников, водопадов, порогов. На склонах хребта в истоках рек много </a:t>
            </a:r>
            <a:r>
              <a:rPr lang="ru-RU" dirty="0" err="1"/>
              <a:t>каров</a:t>
            </a:r>
            <a:r>
              <a:rPr lang="ru-RU" dirty="0"/>
              <a:t> с моренами в устьях. Во многих из них лежат небольшие ледники, находящиеся на аномально низкой высоте. Поднебесные Зубья - уникальный природный комплекс издавна притягивает к себе внимание туристов со всей России и из-за рубежа. Побывав в горах Кузнецкого Алатау, влюбляешься в эти места на всю жизнь.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 «</a:t>
            </a:r>
            <a:r>
              <a:rPr lang="ru-RU" dirty="0" err="1">
                <a:solidFill>
                  <a:srgbClr val="FF0000"/>
                </a:solidFill>
              </a:rPr>
              <a:t>Азасская</a:t>
            </a:r>
            <a:r>
              <a:rPr lang="ru-RU" dirty="0">
                <a:solidFill>
                  <a:srgbClr val="FF0000"/>
                </a:solidFill>
              </a:rPr>
              <a:t> пещера»</a:t>
            </a:r>
          </a:p>
        </p:txBody>
      </p:sp>
      <p:pic>
        <p:nvPicPr>
          <p:cNvPr id="4" name="Содержимое 3" descr="tild3265-6264-4665-a663-653136366438__b7wntyj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Памятник природы «</a:t>
            </a:r>
            <a:r>
              <a:rPr lang="ru-RU" dirty="0" err="1"/>
              <a:t>Азасская</a:t>
            </a:r>
            <a:r>
              <a:rPr lang="ru-RU" dirty="0"/>
              <a:t> пещера» расположена в дремучей тайге, в 18 км от посёлка </a:t>
            </a:r>
            <a:r>
              <a:rPr lang="ru-RU" dirty="0" err="1"/>
              <a:t>Усть-Кабырза</a:t>
            </a:r>
            <a:r>
              <a:rPr lang="ru-RU" dirty="0"/>
              <a:t>. Представляет собой большой грот, длиной около двухсот метров и шириной 20-30 метров. Не так давно </a:t>
            </a:r>
            <a:r>
              <a:rPr lang="ru-RU" dirty="0" err="1"/>
              <a:t>Азасская</a:t>
            </a:r>
            <a:r>
              <a:rPr lang="ru-RU" dirty="0"/>
              <a:t> пещера стала известна широкому кругу людей: местные охотники сообщили о замеченных у пещеры человекообразных существах. При приближении людей неведомое чудище скрылось в глубине пещеры, оставив большие следы на песке. По утверждению российских и американских учёных, проводивших ДНК-анализ найденных в Кемеровской области волосков, существование снежного человека можно считать доказанным.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Пока учёные мужи собирали факты, </a:t>
            </a:r>
            <a:r>
              <a:rPr lang="ru-RU" dirty="0" err="1"/>
              <a:t>Азасская</a:t>
            </a:r>
            <a:r>
              <a:rPr lang="ru-RU" dirty="0"/>
              <a:t> пещера из дикого таёжного угла превратилась в объект паломничества любителей </a:t>
            </a:r>
            <a:r>
              <a:rPr lang="ru-RU" dirty="0" err="1"/>
              <a:t>паранормальных</a:t>
            </a:r>
            <a:r>
              <a:rPr lang="ru-RU" dirty="0"/>
              <a:t> явлений. Снежный человек стал своеобразной визитной карточкой региона, образом, который ассоциируется с положительными эмоциями, со здоровым образом жизни, горными лыжами, свежим воздухом».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«Золотая </a:t>
            </a:r>
            <a:r>
              <a:rPr lang="ru-RU" dirty="0" err="1"/>
              <a:t>Шория</a:t>
            </a:r>
            <a:r>
              <a:rPr lang="ru-RU" dirty="0"/>
              <a:t>»</a:t>
            </a:r>
          </a:p>
        </p:txBody>
      </p:sp>
      <p:pic>
        <p:nvPicPr>
          <p:cNvPr id="4" name="Содержимое 3" descr="tild3966-6337-4461-a462-333133303464__ajpqcd7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32</TotalTime>
  <Words>860</Words>
  <Application>Microsoft Office PowerPoint</Application>
  <PresentationFormat>Экран (4:3)</PresentationFormat>
  <Paragraphs>27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Consolas</vt:lpstr>
      <vt:lpstr>Corbel</vt:lpstr>
      <vt:lpstr>Wingdings</vt:lpstr>
      <vt:lpstr>Wingdings 2</vt:lpstr>
      <vt:lpstr>Wingdings 3</vt:lpstr>
      <vt:lpstr>Метро</vt:lpstr>
      <vt:lpstr>Народные достопримечательности нашего края </vt:lpstr>
      <vt:lpstr>Презентация PowerPoint</vt:lpstr>
      <vt:lpstr>«Поднебесные Зубья»</vt:lpstr>
      <vt:lpstr> «Поднебесные Зубья»</vt:lpstr>
      <vt:lpstr>Презентация PowerPoint</vt:lpstr>
      <vt:lpstr> «Азасская пещера»</vt:lpstr>
      <vt:lpstr>Презентация PowerPoint</vt:lpstr>
      <vt:lpstr>Презентация PowerPoint</vt:lpstr>
      <vt:lpstr>«Золотая Шория»</vt:lpstr>
      <vt:lpstr>Презентация PowerPoint</vt:lpstr>
      <vt:lpstr>Презентация PowerPoint</vt:lpstr>
      <vt:lpstr>Кузнецкая крепость</vt:lpstr>
      <vt:lpstr>Презентация PowerPoint</vt:lpstr>
      <vt:lpstr> «Память шахтёрам Кузбасса»</vt:lpstr>
      <vt:lpstr>Презентация PowerPoint</vt:lpstr>
      <vt:lpstr>Презентация PowerPoint</vt:lpstr>
      <vt:lpstr>«Томская писаница»</vt:lpstr>
      <vt:lpstr>Презентация PowerPoint</vt:lpstr>
      <vt:lpstr>Город-музей Мариинск.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достопримечательности нашего края</dc:title>
  <dc:creator>Павел Владимирович</dc:creator>
  <cp:lastModifiedBy>DOM</cp:lastModifiedBy>
  <cp:revision>5</cp:revision>
  <dcterms:created xsi:type="dcterms:W3CDTF">2016-12-29T00:59:47Z</dcterms:created>
  <dcterms:modified xsi:type="dcterms:W3CDTF">2024-02-27T12:50:57Z</dcterms:modified>
</cp:coreProperties>
</file>