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5" r:id="rId4"/>
    <p:sldId id="257" r:id="rId5"/>
    <p:sldId id="268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0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8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0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8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2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4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34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9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0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8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4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F2EB-40EF-4473-BA4F-DA52F7511C24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C1F5-F40A-4B11-A4C8-2A44AF377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805078_121-p-fon-dlya-prezentatsii-detskii-sad-1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5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12292" y="1556792"/>
            <a:ext cx="7526997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консультация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педагогов по 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в ДОУ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4928326"/>
            <a:ext cx="3776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Шурчакова Юлия Викторовна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66562"/>
            <a:ext cx="5724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№28 «АБВГДейка – детский сад в честь святых равноапостольных Кирилла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Мефодия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36342"/>
            <a:ext cx="9130613" cy="68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411760" y="371453"/>
            <a:ext cx="4781839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Воспитатель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 руководить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деятельностью детей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полную безопасность, научить использовать пособия в соответствии с их предназначением, осуществлять постоянный контроль деятельности на протяжении всей прогулки.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Воспитатель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 за тем, чтобы все дети были заняты, не скучали, чтобы никто не озяб или не перегрелся. Тех детей, кто много бегает, он привлекает к участию в более спокойных играх.</a:t>
            </a:r>
          </a:p>
        </p:txBody>
      </p:sp>
    </p:spTree>
    <p:extLst>
      <p:ext uri="{BB962C8B-B14F-4D97-AF65-F5344CB8AC3E}">
        <p14:creationId xmlns:p14="http://schemas.microsoft.com/office/powerpoint/2010/main" val="36203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9"/>
            <a:ext cx="91622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411761" y="371453"/>
            <a:ext cx="4032448" cy="4652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прогулок</a:t>
            </a: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7978" y="2117362"/>
            <a:ext cx="2448272" cy="1188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- походы</a:t>
            </a:r>
          </a:p>
        </p:txBody>
      </p:sp>
      <p:sp>
        <p:nvSpPr>
          <p:cNvPr id="5" name="Овал 4"/>
          <p:cNvSpPr/>
          <p:nvPr/>
        </p:nvSpPr>
        <p:spPr>
          <a:xfrm>
            <a:off x="6457591" y="2120873"/>
            <a:ext cx="2448272" cy="123525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Прогулка-событие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417976" y="3792698"/>
            <a:ext cx="2448272" cy="133770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прогулки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447978" y="4509119"/>
            <a:ext cx="244827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трудовых акциях</a:t>
            </a:r>
          </a:p>
        </p:txBody>
      </p:sp>
      <p:sp>
        <p:nvSpPr>
          <p:cNvPr id="8" name="Овал 7"/>
          <p:cNvSpPr/>
          <p:nvPr/>
        </p:nvSpPr>
        <p:spPr>
          <a:xfrm>
            <a:off x="3491880" y="1365915"/>
            <a:ext cx="2601446" cy="193957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Развлекательные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с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персонажем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118301" y="4714024"/>
            <a:ext cx="244827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411761" y="836712"/>
            <a:ext cx="1080119" cy="3744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91880" y="819556"/>
            <a:ext cx="402434" cy="3401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24400" y="836712"/>
            <a:ext cx="0" cy="529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286978" y="836712"/>
            <a:ext cx="772854" cy="1284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11365" y="819556"/>
            <a:ext cx="1136899" cy="389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118301" y="836712"/>
            <a:ext cx="973979" cy="1284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9"/>
            <a:ext cx="91622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85934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 каждый  раз  открытие, это  свободное  детское  время, общение  с  миром, друг  с  другом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 попадает  на улицу, он  становится  похож  больше  сам  на  себя.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32656"/>
            <a:ext cx="396044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784" y="4581128"/>
            <a:ext cx="8550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 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или же в продуктивной деятельности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 улице  можно  увидеть,  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 самом  деле.</a:t>
            </a:r>
          </a:p>
        </p:txBody>
      </p:sp>
    </p:spTree>
    <p:extLst>
      <p:ext uri="{BB962C8B-B14F-4D97-AF65-F5344CB8AC3E}">
        <p14:creationId xmlns:p14="http://schemas.microsoft.com/office/powerpoint/2010/main" val="23276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805078_121-p-fon-dlya-prezentatsii-detskii-sad-1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5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75656" y="1196752"/>
            <a:ext cx="66064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структура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в ДОУ</a:t>
            </a:r>
          </a:p>
        </p:txBody>
      </p:sp>
    </p:spTree>
    <p:extLst>
      <p:ext uri="{BB962C8B-B14F-4D97-AF65-F5344CB8AC3E}">
        <p14:creationId xmlns:p14="http://schemas.microsoft.com/office/powerpoint/2010/main" val="319176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36342"/>
            <a:ext cx="9130613" cy="68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548680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 является очень важным режимным моментом жизнедеятельности детей в ДОУ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прогулки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укрепление здоровья, профилактика утомления, физическое и умственное развитие детей, восстановление сниженных в процессе деятельности функциональных ресурсов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14292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36342"/>
            <a:ext cx="9130613" cy="68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915816" y="476672"/>
            <a:ext cx="3456384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подготовки к прогулке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001" y="2780928"/>
            <a:ext cx="2592288" cy="3251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выводит в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 для одевания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подгруппу детей, в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включает медленно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одевающихся детей, детей с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низкими навыками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самообслуживания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16676" y="3291510"/>
            <a:ext cx="2448272" cy="22305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проводит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со второй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подгруппой и выводит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приемную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98305" y="2780928"/>
            <a:ext cx="2520280" cy="3251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выходит с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подгруппой детей на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прогулку, а помощник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заканчивает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одевание второй подгруппы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провожает детей на участок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воспитателю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3097" y="1407183"/>
            <a:ext cx="2825437" cy="12814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сидят на стульчиках, воспитатель повторяет правила перед прогулкой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59602" y="1407183"/>
            <a:ext cx="2764725" cy="12814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раздеваются в группе (вещи складывают аккуратно на стул)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31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0"/>
            <a:ext cx="9130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843808" y="692696"/>
            <a:ext cx="374441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прогулки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36204" y="1628800"/>
            <a:ext cx="2207604" cy="168436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57327" y="3429000"/>
            <a:ext cx="2296704" cy="160234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деятельность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36096" y="3140969"/>
            <a:ext cx="2189107" cy="17054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34577" y="4509119"/>
            <a:ext cx="2088232" cy="160234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30649" y="1628800"/>
            <a:ext cx="2361831" cy="16640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1995745">
            <a:off x="2716240" y="1648649"/>
            <a:ext cx="391768" cy="351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920860">
            <a:off x="3070520" y="1609521"/>
            <a:ext cx="463729" cy="1949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514843" y="1716952"/>
            <a:ext cx="402345" cy="2792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0971458">
            <a:off x="5768128" y="1635278"/>
            <a:ext cx="387904" cy="1634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0372638">
            <a:off x="6187139" y="1666625"/>
            <a:ext cx="369531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0"/>
            <a:ext cx="9130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404664"/>
            <a:ext cx="468052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по времени каждого компонента прогулки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660" y="1951672"/>
            <a:ext cx="4582216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490007"/>
            <a:ext cx="5611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    Старший возраст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824028" y="1986487"/>
            <a:ext cx="1100478" cy="3349536"/>
          </a:xfrm>
          <a:prstGeom prst="rightBrace">
            <a:avLst>
              <a:gd name="adj1" fmla="val 8333"/>
              <a:gd name="adj2" fmla="val 48759"/>
            </a:avLst>
          </a:prstGeom>
          <a:solidFill>
            <a:srgbClr val="FF0000"/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7308304" y="1951672"/>
            <a:ext cx="1080120" cy="3421545"/>
          </a:xfrm>
          <a:prstGeom prst="rightBrace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7347857" y="3303274"/>
            <a:ext cx="23006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– 15 мин</a:t>
            </a: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5051311" y="3370056"/>
            <a:ext cx="2271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– 25 мин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8" y="36342"/>
            <a:ext cx="9130613" cy="68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419872" y="116715"/>
            <a:ext cx="2808312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8462" y="790747"/>
            <a:ext cx="4535524" cy="576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наблюдений могут быть: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5719" y="1389081"/>
            <a:ext cx="8153899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Живая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природа: растения и животные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Неживая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природа: сезонные изменения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явления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 (дождь, снег, текущие ручьи);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Труд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трудом взрослых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(дворника, шофера, строителя и т. д.)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раза в квартал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6004" y="3615858"/>
            <a:ext cx="39604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наблюдения: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587" y="4077072"/>
            <a:ext cx="74277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устанавливаются факты;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формируются связи между частями объекта;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идет накопление представлений у детей;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проводятся сопоставления;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делаются выводы и устанавливаются связи между проводимым сейчас наблюдением и проведенным ранее.</a:t>
            </a:r>
          </a:p>
        </p:txBody>
      </p:sp>
    </p:spTree>
    <p:extLst>
      <p:ext uri="{BB962C8B-B14F-4D97-AF65-F5344CB8AC3E}">
        <p14:creationId xmlns:p14="http://schemas.microsoft.com/office/powerpoint/2010/main" val="41838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36342"/>
            <a:ext cx="9130613" cy="68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23728" y="476672"/>
            <a:ext cx="468052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деятельность детей на участке.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282" y="1632998"/>
            <a:ext cx="35748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по времени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3629" y="1397559"/>
            <a:ext cx="4582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5-19 минут в младшем возрасте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3629" y="2001176"/>
            <a:ext cx="4660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15-20 минут в старшем возрасте</a:t>
            </a:r>
          </a:p>
        </p:txBody>
      </p:sp>
      <p:cxnSp>
        <p:nvCxnSpPr>
          <p:cNvPr id="8" name="Прямая со стрелкой 7"/>
          <p:cNvCxnSpPr>
            <a:endCxn id="5" idx="1"/>
          </p:cNvCxnSpPr>
          <p:nvPr/>
        </p:nvCxnSpPr>
        <p:spPr>
          <a:xfrm flipV="1">
            <a:off x="4067944" y="1628392"/>
            <a:ext cx="515685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6" idx="1"/>
          </p:cNvCxnSpPr>
          <p:nvPr/>
        </p:nvCxnSpPr>
        <p:spPr>
          <a:xfrm>
            <a:off x="4107396" y="2060482"/>
            <a:ext cx="476233" cy="171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36282" y="3224977"/>
            <a:ext cx="35748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организации труда детей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63988" y="2816228"/>
            <a:ext cx="4439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трудовые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поручения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8693" y="3496827"/>
            <a:ext cx="2579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группах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53541" y="4067053"/>
            <a:ext cx="2982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труд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067944" y="3224977"/>
            <a:ext cx="396044" cy="222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074872" y="3710668"/>
            <a:ext cx="4786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107396" y="3958492"/>
            <a:ext cx="446145" cy="169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65416" y="4528718"/>
            <a:ext cx="73971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Индивидуальные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поручения применяются во всех возрастных группах детского сада.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формировать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трудовые навыки и умения одновременно у всех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7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36342"/>
            <a:ext cx="9130613" cy="68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985089" y="47417"/>
            <a:ext cx="3384376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4136" y="695489"/>
            <a:ext cx="87003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холодные дни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начинать прогулку с игр большей подвижности, связанных с бегом, метанием, прыжками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сырую, дождливую погоду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(особенно весной и осенью) следует организовать малоподвижные игры, которые не требуют большого пространства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прыжками, бегом, метанием, упражнениями в равновесии следует проводить также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теплые весенние, летние дни и ранней осенью.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3107" y="2534828"/>
            <a:ext cx="5112568" cy="733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проведения подвижных игр и физических упражнений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3280" y="3274413"/>
            <a:ext cx="21850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Младшая группа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— 10 минут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4772" y="3274413"/>
            <a:ext cx="2051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10-15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16073" y="3278361"/>
            <a:ext cx="36920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и подготовительная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20-25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4137" y="4180344"/>
            <a:ext cx="88664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младшем возрасте рекомендуются игры с текстом (подражание действиям воспитателя).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 воспитатель распределяет роли среди детей (роль водящего выполняет ребенок, который может справиться с этой задачей).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 проводятся игры-эстафеты, спортивные игры, игры с элементами соревнования.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40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webmg.ru/wp-content/uploads/2022/11/i-64-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0"/>
            <a:ext cx="91306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217295" y="368833"/>
            <a:ext cx="4722796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деятельность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6244" y="1356257"/>
            <a:ext cx="82742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календарным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планированием (тема недели) осуществляется  индивидуальная 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прогулок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одних организует игру с мячом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других - упражнение в равновесии, для третьих – прыжки с разбегу и т. 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47171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работа и по развитию речи ребенка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разучивание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песни 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стихотворения, закрепление трудного для произношения звука и т. п.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вспомнить с и мелодию песни, которую разучивали на музыкальном занятии.</a:t>
            </a:r>
          </a:p>
        </p:txBody>
      </p:sp>
    </p:spTree>
    <p:extLst>
      <p:ext uri="{BB962C8B-B14F-4D97-AF65-F5344CB8AC3E}">
        <p14:creationId xmlns:p14="http://schemas.microsoft.com/office/powerpoint/2010/main" val="21086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407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usr321</dc:creator>
  <cp:lastModifiedBy>usr321</cp:lastModifiedBy>
  <cp:revision>14</cp:revision>
  <dcterms:created xsi:type="dcterms:W3CDTF">2024-03-06T04:42:35Z</dcterms:created>
  <dcterms:modified xsi:type="dcterms:W3CDTF">2024-03-22T01:59:03Z</dcterms:modified>
</cp:coreProperties>
</file>