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9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69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00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3940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987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34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46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56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9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8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1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0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1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0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1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2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8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43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e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39460-D902-FACA-E410-FBF76299C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624"/>
            <a:ext cx="9144000" cy="6226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>Детский</a:t>
            </a:r>
            <a:r>
              <a:rPr lang="ru-RU" dirty="0"/>
              <a:t> </a:t>
            </a:r>
            <a:r>
              <a:rPr lang="ru-RU" sz="4900" dirty="0"/>
              <a:t>сад №211 общеразвивающего вида с приоритетным осуществлением деятельности по художественно-эстетическому направлению развития воспитанников младшая дошкольная группа «Теремок»
Автор: Балалаева Анастасия Сергеевна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9473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89E55-1DAE-C60D-64EF-2F301C706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Игры по сенсорному развитию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8774467-817C-023E-5E50-E480110D8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6" y="1815665"/>
            <a:ext cx="3152243" cy="3585441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B135B2-E87A-AE8D-1741-32FA4DCE2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475"/>
            <a:ext cx="4026477" cy="26638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5A2EA2-78EA-B4BC-D079-8A54BFEB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979" y="2276474"/>
            <a:ext cx="4229582" cy="26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22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348608-5670-1094-E2F3-752B5E680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855085"/>
            <a:ext cx="9905999" cy="49361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III. Этап. Исследовательский. (1 месяц) Работа с воспитанниками в группе. Адаптационные листы.</a:t>
            </a:r>
          </a:p>
        </p:txBody>
      </p:sp>
    </p:spTree>
    <p:extLst>
      <p:ext uri="{BB962C8B-B14F-4D97-AF65-F5344CB8AC3E}">
        <p14:creationId xmlns:p14="http://schemas.microsoft.com/office/powerpoint/2010/main" val="3863417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12779-48FC-F985-930F-F6DB294FB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Игры- занятия
«Мы ногами топ-топ»
«Зайка серенький сидит»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45743A7-02DF-690B-4EE9-AEA649533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7088"/>
            <a:ext cx="6296376" cy="354171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693FAC-B549-9301-7E2D-48E1B97AB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697770"/>
            <a:ext cx="6097588" cy="38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79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ACD57-77C8-B6B8-658F-9B7CF80D8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игры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70B9B59-2799-C6B8-4A75-4F454C1CE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2697770"/>
            <a:ext cx="5660821" cy="3541712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E3C794-593B-B951-E235-987B2BEBC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9" y="1637970"/>
            <a:ext cx="5942301" cy="335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21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045BD-E866-5579-1CB7-5BE6CC3EC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Театрализованные игры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CD9C8A1-1DF4-F9E7-FE42-DAB5B2528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45" y="2249488"/>
            <a:ext cx="6278935" cy="3541712"/>
          </a:xfrm>
        </p:spPr>
      </p:pic>
    </p:spTree>
    <p:extLst>
      <p:ext uri="{BB962C8B-B14F-4D97-AF65-F5344CB8AC3E}">
        <p14:creationId xmlns:p14="http://schemas.microsoft.com/office/powerpoint/2010/main" val="3197015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20AE5-8E95-226C-D11A-2FEE54A97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2097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Занятия по художественно- эстетическому развитию
«Слепим курочке яичко»
«наши яркие ладошки 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4B78FD0-33B3-66A7-090A-696189DB1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6" y="1762415"/>
            <a:ext cx="1992213" cy="3541712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661373-492C-80D4-FB42-7D988DCAE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95" y="2161236"/>
            <a:ext cx="2201033" cy="39129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047614-A88C-F805-2EE7-BD1427671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262" y="1762416"/>
            <a:ext cx="2441454" cy="35417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721D06-87F9-5E10-0A3C-6E2090F08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097088"/>
            <a:ext cx="2279515" cy="40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41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15846-2014-5998-A28B-D8FF8FA6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Подвижные игры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2F44825-1ABC-7A59-2F53-A6DD43469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5" y="1755200"/>
            <a:ext cx="4372811" cy="2466539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F5DE49-061C-89CC-BC6C-A55075EBE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006" y="2224184"/>
            <a:ext cx="5020042" cy="34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2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FC7F0-BAF5-3035-4E1E-59FCC86E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A6BBEB-FCF6-6DA2-792C-A8CC5F4E1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0710"/>
            <a:ext cx="9905999" cy="5379461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«Детство — это важнейший период человеческой жизни, не подготовка к будущей жизни, а настоящая, яркая, самобытная, неповторимая жизнь. И от того, кто вел ребенка за руку в детские годы, что вошло в его разум и сердце из окружающего мира — от этого в решающей степени зависит, каким человеком станет сегодняшний малыш».</a:t>
            </a:r>
          </a:p>
        </p:txBody>
      </p:sp>
    </p:spTree>
    <p:extLst>
      <p:ext uri="{BB962C8B-B14F-4D97-AF65-F5344CB8AC3E}">
        <p14:creationId xmlns:p14="http://schemas.microsoft.com/office/powerpoint/2010/main" val="346627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64A13-B735-7902-CD6C-373453F1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52" y="227301"/>
            <a:ext cx="11609098" cy="4665084"/>
          </a:xfrm>
        </p:spPr>
        <p:txBody>
          <a:bodyPr>
            <a:normAutofit/>
          </a:bodyPr>
          <a:lstStyle/>
          <a:p>
            <a:r>
              <a:rPr lang="ru-RU" sz="3200" b="1" dirty="0"/>
              <a:t>Место проведения проекта</a:t>
            </a:r>
            <a:r>
              <a:rPr lang="ru-RU" sz="3200" dirty="0"/>
              <a:t>: младшая группа «Теремок</a:t>
            </a:r>
            <a:r>
              <a:rPr lang="ru-RU" dirty="0"/>
              <a:t>» </a:t>
            </a:r>
            <a:br>
              <a:rPr lang="ru-RU" dirty="0"/>
            </a:br>
            <a:r>
              <a:rPr lang="ru-RU" b="1" dirty="0"/>
              <a:t>Название проекта</a:t>
            </a:r>
            <a:r>
              <a:rPr lang="ru-RU" dirty="0"/>
              <a:t>:  «В детский сад с улыбкой». </a:t>
            </a:r>
            <a:br>
              <a:rPr lang="ru-RU" dirty="0"/>
            </a:br>
            <a:r>
              <a:rPr lang="ru-RU" b="1" dirty="0"/>
              <a:t>Срок реализации:</a:t>
            </a:r>
            <a:r>
              <a:rPr lang="ru-RU" dirty="0"/>
              <a:t> январь-март.</a:t>
            </a:r>
            <a:br>
              <a:rPr lang="ru-RU" dirty="0"/>
            </a:br>
            <a:r>
              <a:rPr lang="ru-RU" dirty="0"/>
              <a:t>Участники проекта: Воспитатели, дети и их родители (вновь поступивших в группу)  Возраст детей:1,5- 3 года.</a:t>
            </a:r>
            <a:br>
              <a:rPr lang="ru-RU" dirty="0"/>
            </a:br>
            <a:r>
              <a:rPr lang="ru-RU" b="1" dirty="0"/>
              <a:t>Вид, тип проекта:</a:t>
            </a:r>
            <a:r>
              <a:rPr lang="ru-RU" dirty="0"/>
              <a:t> групповой, социальный, краткосрочный.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67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CCB84-3CD4-464E-1639-A95F50CD0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Цель проекта: </a:t>
            </a:r>
            <a:br>
              <a:rPr lang="ru-RU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1. </a:t>
            </a:r>
            <a:r>
              <a:rPr lang="ru-RU" sz="3100" dirty="0">
                <a:solidFill>
                  <a:schemeClr val="bg1"/>
                </a:solidFill>
              </a:rPr>
              <a:t>Адаптация и ранняя социализация детей 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DDEDA4-3B29-FCC3-8118-CDD205197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2. Сохранение и укрепление физического и психического здоровья дошкольников в период адаптации к дошкольному учреждению (создание условий для физического и психического развития детей в соответствии с их возрастом в благоприятном психологическом климате). Форма проведения: дневная (в повседневной жизни и на занятиях).</a:t>
            </a:r>
            <a:endParaRPr lang="ru-RU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8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45A1E0-7C21-6EBE-F6AB-264BB3413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476250"/>
            <a:ext cx="9905999" cy="5314951"/>
          </a:xfrm>
        </p:spPr>
        <p:txBody>
          <a:bodyPr>
            <a:noAutofit/>
          </a:bodyPr>
          <a:lstStyle/>
          <a:p>
            <a:r>
              <a:rPr lang="ru-RU" sz="3200" dirty="0"/>
              <a:t>Ожидаемые результаты: - создание оригинальной активизирующей предметной среды, - позитивное развитие отношений в детском коллективе, - раннее коммуникативное развитие воспитанников, - снижение уровня заболеваемости детей, - оптимальный уровень адаптации детей, - вовлечение родителей в педагогический процесс ДОУ, -укрепление заинтересованности родителей в сотрудничестве с дошкольными группами.</a:t>
            </a:r>
          </a:p>
        </p:txBody>
      </p:sp>
    </p:spTree>
    <p:extLst>
      <p:ext uri="{BB962C8B-B14F-4D97-AF65-F5344CB8AC3E}">
        <p14:creationId xmlns:p14="http://schemas.microsoft.com/office/powerpoint/2010/main" val="378159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43762-3DAF-F060-98B0-63FBF68E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Задачи проекта: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11AD7D-1B49-B0E6-B8C6-249E044E7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dirty="0">
                <a:solidFill>
                  <a:srgbClr val="002060"/>
                </a:solidFill>
              </a:rPr>
              <a:t>Создать условия, обеспечивающие каждому ребёнку физический и психологический комфорт.</a:t>
            </a:r>
          </a:p>
          <a:p>
            <a:pPr marL="457200" indent="-457200">
              <a:buAutoNum type="arabicPeriod"/>
            </a:pPr>
            <a:r>
              <a:rPr lang="ru-RU" sz="2800" dirty="0">
                <a:solidFill>
                  <a:srgbClr val="002060"/>
                </a:solidFill>
              </a:rPr>
              <a:t>Закладывать основы доброжелательного отношения детей друг к другу.</a:t>
            </a:r>
          </a:p>
          <a:p>
            <a:pPr marL="457200" indent="-457200">
              <a:buAutoNum type="arabicPeriod"/>
            </a:pPr>
            <a:r>
              <a:rPr lang="ru-RU" sz="2800" dirty="0">
                <a:solidFill>
                  <a:srgbClr val="002060"/>
                </a:solidFill>
              </a:rPr>
              <a:t>Педагогическая просвещённость родителей.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 Этапы реализации проекта</a:t>
            </a:r>
            <a:r>
              <a:rPr lang="ru-RU" sz="2800" dirty="0">
                <a:solidFill>
                  <a:srgbClr val="002060"/>
                </a:solidFill>
              </a:rPr>
              <a:t>: 3 месяца.</a:t>
            </a:r>
          </a:p>
        </p:txBody>
      </p:sp>
    </p:spTree>
    <p:extLst>
      <p:ext uri="{BB962C8B-B14F-4D97-AF65-F5344CB8AC3E}">
        <p14:creationId xmlns:p14="http://schemas.microsoft.com/office/powerpoint/2010/main" val="348731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79E35D1-EE2A-1B09-172F-72D07429D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4830"/>
            <a:ext cx="9905999" cy="649431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Работа с родителями в период адаптации детей направлена на:</a:t>
            </a:r>
          </a:p>
          <a:p>
            <a:pPr marL="0" indent="0">
              <a:buNone/>
            </a:pPr>
            <a:r>
              <a:rPr lang="ru-RU" sz="2800" dirty="0"/>
              <a:t> - оказание консультативной помощи по вопросам адаптации, воспитания детей раннего возраста</a:t>
            </a:r>
          </a:p>
          <a:p>
            <a:pPr marL="0" indent="0">
              <a:buNone/>
            </a:pPr>
            <a:r>
              <a:rPr lang="ru-RU" sz="2800" dirty="0"/>
              <a:t> – решение проблем адаптационного характера</a:t>
            </a:r>
          </a:p>
          <a:p>
            <a:pPr marL="0" indent="0">
              <a:buNone/>
            </a:pPr>
            <a:r>
              <a:rPr lang="ru-RU" sz="2800" dirty="0"/>
              <a:t> – создание комфортных условий пребывания ребенка в группе. </a:t>
            </a:r>
          </a:p>
          <a:p>
            <a:pPr marL="0" indent="0">
              <a:buNone/>
            </a:pPr>
            <a:r>
              <a:rPr lang="ru-RU" sz="2800" dirty="0"/>
              <a:t>Она включает в себя следующие задачи: </a:t>
            </a:r>
          </a:p>
          <a:p>
            <a:pPr marL="0" indent="0">
              <a:buNone/>
            </a:pPr>
            <a:r>
              <a:rPr lang="ru-RU" sz="2800" dirty="0"/>
              <a:t>- ознакомить родителей с организацией </a:t>
            </a:r>
            <a:r>
              <a:rPr lang="ru-RU" sz="2800" dirty="0" err="1"/>
              <a:t>воспитательно</a:t>
            </a:r>
            <a:r>
              <a:rPr lang="ru-RU" sz="2800" dirty="0"/>
              <a:t>-образовательного процесса; </a:t>
            </a:r>
          </a:p>
          <a:p>
            <a:pPr marL="0" indent="0">
              <a:buNone/>
            </a:pPr>
            <a:r>
              <a:rPr lang="ru-RU" sz="2800" dirty="0"/>
              <a:t>- подготовить ребенка к посещению детского сада.</a:t>
            </a:r>
          </a:p>
        </p:txBody>
      </p:sp>
    </p:spTree>
    <p:extLst>
      <p:ext uri="{BB962C8B-B14F-4D97-AF65-F5344CB8AC3E}">
        <p14:creationId xmlns:p14="http://schemas.microsoft.com/office/powerpoint/2010/main" val="312831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FCC3787-92F4-604F-0994-6BD910243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800966"/>
            <a:ext cx="9905999" cy="4990235"/>
          </a:xfrm>
        </p:spPr>
        <p:txBody>
          <a:bodyPr/>
          <a:lstStyle/>
          <a:p>
            <a:r>
              <a:rPr lang="ru-RU" dirty="0"/>
              <a:t>I. Этап. Подготовительный.</a:t>
            </a:r>
          </a:p>
          <a:p>
            <a:pPr marL="0" indent="0">
              <a:buNone/>
            </a:pPr>
            <a:r>
              <a:rPr lang="ru-RU" dirty="0"/>
              <a:t>  Работа с родителями до поступления детей в детский сад. </a:t>
            </a:r>
          </a:p>
          <a:p>
            <a:pPr marL="514350" indent="-514350">
              <a:buAutoNum type="romanUcPeriod"/>
            </a:pPr>
            <a:r>
              <a:rPr lang="ru-RU" dirty="0"/>
              <a:t>До поступления в детский сад. 1. Консультации: «Как надо готовить родителям ребёнка к поступлению в детский сад», «Готовность родителей», «Адаптация ребёнка в детском саду. Адаптационный период».</a:t>
            </a:r>
          </a:p>
          <a:p>
            <a:pPr marL="514350" indent="-514350">
              <a:buAutoNum type="romanUcPeriod"/>
            </a:pPr>
            <a:r>
              <a:rPr lang="ru-RU" dirty="0"/>
              <a:t>Анкетирование: «Что нужно знать о ребёнке», «Готов ли ваш ребёнок к детскому саду». </a:t>
            </a:r>
          </a:p>
          <a:p>
            <a:pPr marL="514350" indent="-514350">
              <a:buAutoNum type="romanUcPeriod"/>
            </a:pPr>
            <a:r>
              <a:rPr lang="ru-RU" dirty="0"/>
              <a:t>Беседа с родителями: «Завтра в детский сад».</a:t>
            </a:r>
          </a:p>
        </p:txBody>
      </p:sp>
    </p:spTree>
    <p:extLst>
      <p:ext uri="{BB962C8B-B14F-4D97-AF65-F5344CB8AC3E}">
        <p14:creationId xmlns:p14="http://schemas.microsoft.com/office/powerpoint/2010/main" val="310738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4BF82-5240-72C1-46EA-4B60F0A2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Информация для родителей</a:t>
            </a:r>
            <a:r>
              <a:rPr lang="ru-RU" dirty="0"/>
              <a:t>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EDC2784-1A42-25E4-C629-651F5A290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" y="1983870"/>
            <a:ext cx="2966857" cy="4514850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BD39E7-DF56-47E1-5224-FD5F2B38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68" y="1983868"/>
            <a:ext cx="3043920" cy="45148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457FC7-7A90-982B-48EC-F27B51361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75" y="1983868"/>
            <a:ext cx="2966857" cy="45148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148C8B-440C-351B-0613-BB6B5996B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22" y="1983869"/>
            <a:ext cx="2671506" cy="45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76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Контур</vt:lpstr>
      <vt:lpstr>Детский сад №211 общеразвивающего вида с приоритетным осуществлением деятельности по художественно-эстетическому направлению развития воспитанников младшая дошкольная группа «Теремок»
Автор: Балалаева Анастасия Сергеевна </vt:lpstr>
      <vt:lpstr> </vt:lpstr>
      <vt:lpstr>Место проведения проекта: младшая группа «Теремок»  Название проекта:  «В детский сад с улыбкой».  Срок реализации: январь-март. Участники проекта: Воспитатели, дети и их родители (вновь поступивших в группу)  Возраст детей:1,5- 3 года. Вид, тип проекта: групповой, социальный, краткосрочный. </vt:lpstr>
      <vt:lpstr>Цель проекта:  1. Адаптация и ранняя социализация детей .</vt:lpstr>
      <vt:lpstr>Презентация PowerPoint</vt:lpstr>
      <vt:lpstr>Задачи проекта: </vt:lpstr>
      <vt:lpstr>Презентация PowerPoint</vt:lpstr>
      <vt:lpstr>Презентация PowerPoint</vt:lpstr>
      <vt:lpstr>Информация для родителей </vt:lpstr>
      <vt:lpstr>Игры по сенсорному развитию</vt:lpstr>
      <vt:lpstr>Презентация PowerPoint</vt:lpstr>
      <vt:lpstr>Игры- занятия
«Мы ногами топ-топ»
«Зайка серенький сидит»</vt:lpstr>
      <vt:lpstr>игры</vt:lpstr>
      <vt:lpstr>Театрализованные игры</vt:lpstr>
      <vt:lpstr>Занятия по художественно- эстетическому развитию
«Слепим курочке яичко»
«наши яркие ладошки »</vt:lpstr>
      <vt:lpstr>Подвижные игры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 №211 общеразвивающего вида с приоритетным осуществлением деятельности по художественно-эстетическому направлению развития воспитанников младшая дошкольная группа «Теремок»
Автор: Балалаева Анастасия Сергеевна </dc:title>
  <dc:creator>Alex Friend</dc:creator>
  <cp:lastModifiedBy>Alex Friend</cp:lastModifiedBy>
  <cp:revision>4</cp:revision>
  <dcterms:created xsi:type="dcterms:W3CDTF">2024-01-22T02:51:14Z</dcterms:created>
  <dcterms:modified xsi:type="dcterms:W3CDTF">2024-03-28T03:10:55Z</dcterms:modified>
</cp:coreProperties>
</file>