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9" r:id="rId3"/>
    <p:sldId id="271" r:id="rId4"/>
    <p:sldId id="270" r:id="rId5"/>
    <p:sldId id="268" r:id="rId6"/>
    <p:sldId id="265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87" autoAdjust="0"/>
    <p:restoredTop sz="86379" autoAdjust="0"/>
  </p:normalViewPr>
  <p:slideViewPr>
    <p:cSldViewPr snapToGrid="0">
      <p:cViewPr varScale="1">
        <p:scale>
          <a:sx n="63" d="100"/>
          <a:sy n="63" d="100"/>
        </p:scale>
        <p:origin x="96" y="3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22" y="37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3/29/2024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331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735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228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3/29/2024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897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804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988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3/29/2024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9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90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3/29/2024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4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441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212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3/29/2024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2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D7450-1F13-4FBE-ABB2-2207C7FE6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841" y="583097"/>
            <a:ext cx="10427255" cy="175166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Бондарева Анна Андреевна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D6F6D7-79C1-4A47-A081-B59CD0B29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976" y="3429000"/>
            <a:ext cx="6646592" cy="3170148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квалификационной категории</a:t>
            </a: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«Средняя общеобразовательная школа №32»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им.В.А.Капитонова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F7F2079-504C-499A-A644-58F4DDC76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5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7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D505D40-32E9-4C48-81F8-AD80433BE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6006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507BF36-B92B-4CAC-BCA7-8364B51E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276237E-3A6D-452F-879C-FB8C77A18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8BC9243-F4BF-48A7-89AE-DFA5B37DE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DE414EC-F3DF-412E-9B22-5328DAA99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8" name="Graphic 12">
              <a:extLst>
                <a:ext uri="{FF2B5EF4-FFF2-40B4-BE49-F238E27FC236}">
                  <a16:creationId xmlns:a16="http://schemas.microsoft.com/office/drawing/2014/main" id="{039C06B1-FDEA-47B1-8222-7D622CD72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15">
              <a:extLst>
                <a:ext uri="{FF2B5EF4-FFF2-40B4-BE49-F238E27FC236}">
                  <a16:creationId xmlns:a16="http://schemas.microsoft.com/office/drawing/2014/main" id="{B834C8C1-9BD1-4635-8E5B-65815F901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15">
              <a:extLst>
                <a:ext uri="{FF2B5EF4-FFF2-40B4-BE49-F238E27FC236}">
                  <a16:creationId xmlns:a16="http://schemas.microsoft.com/office/drawing/2014/main" id="{2963D456-B3F4-4EDC-827E-645741F64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3A58845-EFFB-4806-BC6D-47418C15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5642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2B8088-0BFF-403E-B388-F6A8E798E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1669" y="613599"/>
            <a:ext cx="9625449" cy="4795683"/>
          </a:xfrm>
        </p:spPr>
        <p:txBody>
          <a:bodyPr>
            <a:normAutofit fontScale="92500" lnSpcReduction="10000"/>
          </a:bodyPr>
          <a:lstStyle/>
          <a:p>
            <a:pPr algn="just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 осуществляю деятельность по всем направлениям:</a:t>
            </a: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психодиагностическая;</a:t>
            </a: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коррекционно-развивающая ;</a:t>
            </a: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профилактическая работа;</a:t>
            </a: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психологическое консультирование;</a:t>
            </a:r>
          </a:p>
          <a:p>
            <a:pPr marL="342900" indent="-342900" algn="just">
              <a:buFontTx/>
              <a:buChar char="-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организационно-методическая работа.</a:t>
            </a:r>
          </a:p>
          <a:p>
            <a:pPr algn="just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 психолого-педагогическое сопровождение учащихся  начального и основного звена, провожу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психокоррекционную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работу с учениками группы риска.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7842">
            <a:off x="9112131" y="1962953"/>
            <a:ext cx="3002783" cy="214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50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5973" y="100816"/>
            <a:ext cx="103117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Методические разработки:</a:t>
            </a:r>
          </a:p>
          <a:p>
            <a:pPr algn="ctr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Рабочая программа внеурочной деятельности «Я-пятиклассник» для обучающихся 5 классов. Направлена на 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обеспечение психологической комфортности пятиклассников в период адаптации к новым условиям обучения, сплочение классного коллектива</a:t>
            </a:r>
            <a:endParaRPr lang="ru-RU" sz="20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Большое внимание осуществляю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работе с учениками. Провожу диагностические обследования, занятия с элементами тренинга, индивидуальное консультирование по результатам диагностики, и оказываю помощь в профессиональном самоопределении обучающегося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58768" y="793215"/>
            <a:ext cx="10077557" cy="5288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635" y="4438631"/>
            <a:ext cx="2916066" cy="211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38" y="4625131"/>
            <a:ext cx="2294780" cy="229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625131"/>
            <a:ext cx="6099175" cy="21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865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818" y="269275"/>
            <a:ext cx="1007755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10000"/>
              </a:lnSpc>
              <a:spcBef>
                <a:spcPts val="1000"/>
              </a:spcBef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Активно принимаю участие в родительских собраниях по темам:</a:t>
            </a:r>
            <a:br>
              <a:rPr lang="ru-RU" sz="2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4058" y="1871890"/>
            <a:ext cx="10360903" cy="3549045"/>
          </a:xfrm>
        </p:spPr>
        <p:txBody>
          <a:bodyPr>
            <a:noAutofit/>
          </a:bodyPr>
          <a:lstStyle/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ru-RU" sz="2400" i="1" dirty="0">
                <a:latin typeface="Times New Roman"/>
                <a:ea typeface="Times New Roman"/>
              </a:rPr>
              <a:t>«Первый раз в первый класс»  1 </a:t>
            </a:r>
            <a:r>
              <a:rPr lang="ru-RU" sz="2400" i="1" dirty="0" err="1">
                <a:latin typeface="Times New Roman"/>
                <a:ea typeface="Times New Roman"/>
              </a:rPr>
              <a:t>кл</a:t>
            </a:r>
            <a:r>
              <a:rPr lang="ru-RU" sz="2400" i="1" dirty="0">
                <a:latin typeface="Times New Roman"/>
                <a:ea typeface="Times New Roman"/>
              </a:rPr>
              <a:t>.</a:t>
            </a:r>
          </a:p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«Особенности адаптации школьников при переходе в среднее звено» 5кл.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2.    «Профилактика употребления ПАВ» 6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3.    «Подростковая агрессия» 7кл.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4.      «Особенности подросткового периода» 8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 startAt="5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«Помощь семьи в правильном выборе профессии ребенка» 9кл.</a:t>
            </a:r>
          </a:p>
          <a:p>
            <a:pPr marL="457200" indent="-457200">
              <a:buAutoNum type="arabicPeriod" startAt="5"/>
            </a:pPr>
            <a:r>
              <a:rPr lang="ru-RU" sz="2400" i="1" dirty="0">
                <a:latin typeface="Times New Roman"/>
                <a:ea typeface="Times New Roman"/>
              </a:rPr>
              <a:t>«Роль родителей в психологической подготовке выпускников к сдаче выпускных экзаменов» 9 </a:t>
            </a:r>
            <a:r>
              <a:rPr lang="ru-RU" sz="2400" i="1" dirty="0" err="1">
                <a:latin typeface="Times New Roman"/>
                <a:ea typeface="Times New Roman"/>
              </a:rPr>
              <a:t>кл</a:t>
            </a:r>
            <a:r>
              <a:rPr lang="ru-RU" sz="2400" i="1" dirty="0">
                <a:latin typeface="Times New Roman"/>
                <a:ea typeface="Times New Roman"/>
              </a:rPr>
              <a:t>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846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D0195AA-89C1-4602-AF89-8ABB6DF76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0417" y="212948"/>
            <a:ext cx="11573517" cy="457151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Сведения о повышении квалификации:</a:t>
            </a: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AutoNum type="arabicPeriod"/>
            </a:pP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2020 г. «Организация работы с обучающимися с ограниченными возможностями здоровья (ОВЗ) в соответствии с ФГОС» </a:t>
            </a:r>
            <a:r>
              <a:rPr lang="ru-RU" sz="1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Инфоурок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  72 ч. 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AutoNum type="arabicPeriod"/>
            </a:pP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2020 г. «Профилактика суицидального поведения подростков, подвергшихся жестокому обращению» ГОО «Кузбасский РЦППМС» 72 ч.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AutoNum type="arabicPeriod"/>
            </a:pP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2021 г. «Организация деятельности педагога-психолога в системе общего образования: психолого-педагогическое сопровождение и межведомственное взаимодействие» МГППУ72 ч. 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AutoNum type="arabicPeriod"/>
            </a:pP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2022 г. «Психолого-педагогические аспекты деятельности педагогов образовательных организаций с воспитанниками детского дома» МБОУ ДПО «НМЦ» 24 ч. 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AutoNum type="arabicPeriod"/>
            </a:pP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2022 г. «Оказание услуг психолого-педагогической, консультативной помощи родителям по вопросам воспитания, обучения, развития и социализации» МБОУ ДПО «НМЦ» 36 ч . </a:t>
            </a: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AutoNum type="arabicPeriod"/>
            </a:pP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2022 г. «Организационно - педагогические аспекты сопровождения обучающихся с ОВЗ в рамках преемственности дошкольного и начального общего образования» МБОУ ДПО «НМЦ» 72.ч </a:t>
            </a: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AutoNum type="arabicPeriod"/>
            </a:pP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2022 г. «Использование результатов социально-психологического тестирования в планировании коррекционной и профилактической работы в образовательной организации» ГОО «Кузбасский РЦППМС» 72 ч. 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FD6C65-9889-4F1D-9BC5-06A9B6F32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590" y="-191049"/>
            <a:ext cx="2856258" cy="80799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D64191-64B6-4967-882B-E4659B186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84704"/>
            <a:ext cx="2037477" cy="117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4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37A73B-EE19-4C48-BD13-7890B0870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15" r="75422" b="54298"/>
          <a:stretch/>
        </p:blipFill>
        <p:spPr>
          <a:xfrm>
            <a:off x="209321" y="264404"/>
            <a:ext cx="2996588" cy="18067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20364342">
            <a:off x="479946" y="2993754"/>
            <a:ext cx="11232114" cy="14740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0000"/>
              </a:lnSpc>
              <a:spcBef>
                <a:spcPts val="1000"/>
              </a:spcBef>
            </a:pPr>
            <a:r>
              <a:rPr lang="ru-RU" sz="88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33863776"/>
      </p:ext>
    </p:extLst>
  </p:cSld>
  <p:clrMapOvr>
    <a:masterClrMapping/>
  </p:clrMapOvr>
</p:sld>
</file>

<file path=ppt/theme/theme1.xml><?xml version="1.0" encoding="utf-8"?>
<a:theme xmlns:a="http://schemas.openxmlformats.org/drawingml/2006/main" name="RocaVTI">
  <a:themeElements>
    <a:clrScheme name="Custom 101">
      <a:dk1>
        <a:sysClr val="windowText" lastClr="000000"/>
      </a:dk1>
      <a:lt1>
        <a:sysClr val="window" lastClr="FFFFFF"/>
      </a:lt1>
      <a:dk2>
        <a:srgbClr val="463443"/>
      </a:dk2>
      <a:lt2>
        <a:srgbClr val="F3F0E9"/>
      </a:lt2>
      <a:accent1>
        <a:srgbClr val="D45E5E"/>
      </a:accent1>
      <a:accent2>
        <a:srgbClr val="D49D8C"/>
      </a:accent2>
      <a:accent3>
        <a:srgbClr val="BF873A"/>
      </a:accent3>
      <a:accent4>
        <a:srgbClr val="C05050"/>
      </a:accent4>
      <a:accent5>
        <a:srgbClr val="A89F68"/>
      </a:accent5>
      <a:accent6>
        <a:srgbClr val="8F6B8A"/>
      </a:accent6>
      <a:hlink>
        <a:srgbClr val="D75681"/>
      </a:hlink>
      <a:folHlink>
        <a:srgbClr val="6C9D92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397</Words>
  <Application>Microsoft Office PowerPoint</Application>
  <PresentationFormat>Широкоэкранный</PresentationFormat>
  <Paragraphs>36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Avenir Next LT Pro</vt:lpstr>
      <vt:lpstr>Avenir Next LT Pro Light</vt:lpstr>
      <vt:lpstr>Calibri</vt:lpstr>
      <vt:lpstr>Georgia Pro Semibold</vt:lpstr>
      <vt:lpstr>Times New Roman</vt:lpstr>
      <vt:lpstr>RocaVTI</vt:lpstr>
      <vt:lpstr>Бондарева Анна Андреевна</vt:lpstr>
      <vt:lpstr>Презентация PowerPoint</vt:lpstr>
      <vt:lpstr>Презентация PowerPoint</vt:lpstr>
      <vt:lpstr>Активно принимаю участие в родительских собраниях по темам: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Воракуто Юлия Олеговна</dc:title>
  <dc:creator>Юля</dc:creator>
  <cp:lastModifiedBy>Учитель</cp:lastModifiedBy>
  <cp:revision>18</cp:revision>
  <dcterms:created xsi:type="dcterms:W3CDTF">2021-10-12T15:39:27Z</dcterms:created>
  <dcterms:modified xsi:type="dcterms:W3CDTF">2024-03-29T06:46:59Z</dcterms:modified>
</cp:coreProperties>
</file>