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75B29DC-F459-4163-B13E-066917A3609B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B112395-1F4A-46B8-8593-4A4328C7C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29DC-F459-4163-B13E-066917A3609B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2395-1F4A-46B8-8593-4A4328C7C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29DC-F459-4163-B13E-066917A3609B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2395-1F4A-46B8-8593-4A4328C7C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75B29DC-F459-4163-B13E-066917A3609B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112395-1F4A-46B8-8593-4A4328C7CA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75B29DC-F459-4163-B13E-066917A3609B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B112395-1F4A-46B8-8593-4A4328C7C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29DC-F459-4163-B13E-066917A3609B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2395-1F4A-46B8-8593-4A4328C7CA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29DC-F459-4163-B13E-066917A3609B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2395-1F4A-46B8-8593-4A4328C7CA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75B29DC-F459-4163-B13E-066917A3609B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112395-1F4A-46B8-8593-4A4328C7CA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29DC-F459-4163-B13E-066917A3609B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2395-1F4A-46B8-8593-4A4328C7C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75B29DC-F459-4163-B13E-066917A3609B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112395-1F4A-46B8-8593-4A4328C7CA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75B29DC-F459-4163-B13E-066917A3609B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112395-1F4A-46B8-8593-4A4328C7CA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75B29DC-F459-4163-B13E-066917A3609B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112395-1F4A-46B8-8593-4A4328C7C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б0\Desktop\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7720" y="4293096"/>
            <a:ext cx="77867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рисования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«Сказочное дерево»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5286380" y="1571612"/>
            <a:ext cx="3071834" cy="460058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голубой </a:t>
            </a:r>
            <a:r>
              <a:rPr lang="ru-RU" dirty="0" smtClean="0"/>
              <a:t>краской делаем фон от краев бумаги к середине, делая плавный переход от  голубого к белому. Середину оставляем светлой. Дополняем фон темно-голубым цветом, делая вертикальные мазки.</a:t>
            </a:r>
          </a:p>
          <a:p>
            <a:r>
              <a:rPr lang="ru-RU" dirty="0" smtClean="0"/>
              <a:t>начинаем </a:t>
            </a:r>
            <a:r>
              <a:rPr lang="ru-RU" dirty="0" smtClean="0"/>
              <a:t>наносить отпечатки фиолетовой краской.</a:t>
            </a:r>
          </a:p>
          <a:p>
            <a:endParaRPr lang="ru-RU" dirty="0"/>
          </a:p>
        </p:txBody>
      </p:sp>
      <p:pic>
        <p:nvPicPr>
          <p:cNvPr id="1026" name="Picture 2" descr="C:\Users\Каб0\Desktop\урок\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4191029" cy="3143272"/>
          </a:xfrm>
          <a:prstGeom prst="rect">
            <a:avLst/>
          </a:prstGeom>
          <a:noFill/>
        </p:spPr>
      </p:pic>
      <p:pic>
        <p:nvPicPr>
          <p:cNvPr id="8" name="Picture 2" descr="C:\Users\Каб0\Desktop\урок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26886" y="2973587"/>
            <a:ext cx="3161107" cy="4214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85728"/>
            <a:ext cx="3429024" cy="714380"/>
          </a:xfrm>
        </p:spPr>
        <p:txBody>
          <a:bodyPr/>
          <a:lstStyle/>
          <a:p>
            <a:r>
              <a:rPr lang="ru-RU" dirty="0" smtClean="0"/>
              <a:t>Этапы 3 и 4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86380" y="1428736"/>
            <a:ext cx="3071834" cy="4286280"/>
          </a:xfrm>
        </p:spPr>
        <p:txBody>
          <a:bodyPr/>
          <a:lstStyle/>
          <a:p>
            <a:r>
              <a:rPr lang="ru-RU" dirty="0" smtClean="0"/>
              <a:t>Постепенно заполняем верхнюю часть листа более плотно, опуская вниз гроздьями.</a:t>
            </a:r>
            <a:endParaRPr lang="ru-RU" dirty="0"/>
          </a:p>
        </p:txBody>
      </p:sp>
      <p:pic>
        <p:nvPicPr>
          <p:cNvPr id="6" name="Picture 2" descr="C:\Users\Каб0\Desktop\урок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323832" cy="3143272"/>
          </a:xfrm>
          <a:prstGeom prst="rect">
            <a:avLst/>
          </a:prstGeom>
          <a:noFill/>
        </p:spPr>
      </p:pic>
      <p:pic>
        <p:nvPicPr>
          <p:cNvPr id="8" name="Picture 3" descr="C:\Users\Каб0\Desktop\урок\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876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4143404" cy="939784"/>
          </a:xfrm>
        </p:spPr>
        <p:txBody>
          <a:bodyPr/>
          <a:lstStyle/>
          <a:p>
            <a:r>
              <a:rPr lang="ru-RU" dirty="0" smtClean="0"/>
              <a:t>Этапы 5 и 6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86314" y="1600200"/>
            <a:ext cx="3141534" cy="4572000"/>
          </a:xfrm>
        </p:spPr>
        <p:txBody>
          <a:bodyPr/>
          <a:lstStyle/>
          <a:p>
            <a:r>
              <a:rPr lang="ru-RU" dirty="0" smtClean="0"/>
              <a:t>К низу, делаем каждую гроздь все тоньше.</a:t>
            </a:r>
          </a:p>
          <a:p>
            <a:r>
              <a:rPr lang="ru-RU" dirty="0" smtClean="0"/>
              <a:t>Добавляем темно-голубой цвет в каждую гроздь.</a:t>
            </a:r>
            <a:endParaRPr lang="ru-RU" dirty="0"/>
          </a:p>
        </p:txBody>
      </p:sp>
      <p:pic>
        <p:nvPicPr>
          <p:cNvPr id="3076" name="Picture 4" descr="C:\Users\Каб0\Desktop\урок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071966" cy="3053974"/>
          </a:xfrm>
          <a:prstGeom prst="rect">
            <a:avLst/>
          </a:prstGeom>
          <a:noFill/>
        </p:spPr>
      </p:pic>
      <p:pic>
        <p:nvPicPr>
          <p:cNvPr id="10" name="Picture 2" descr="C:\Users\Каб0\Desktop\урок\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37"/>
            <a:ext cx="4071966" cy="305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286280" cy="1143000"/>
          </a:xfrm>
        </p:spPr>
        <p:txBody>
          <a:bodyPr/>
          <a:lstStyle/>
          <a:p>
            <a:r>
              <a:rPr lang="ru-RU" dirty="0" smtClean="0"/>
              <a:t>Этапы 7 и 8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Тонкой круглой кистью прорисовываем силуэт  дерева и пригорка.</a:t>
            </a:r>
          </a:p>
          <a:p>
            <a:r>
              <a:rPr lang="ru-RU" dirty="0" smtClean="0"/>
              <a:t>Заполняем все черным цветом.</a:t>
            </a:r>
            <a:endParaRPr lang="ru-RU" dirty="0"/>
          </a:p>
        </p:txBody>
      </p:sp>
      <p:pic>
        <p:nvPicPr>
          <p:cNvPr id="5122" name="Picture 2" descr="C:\Users\Каб0\Desktop\урок\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7"/>
            <a:ext cx="3786214" cy="2839661"/>
          </a:xfrm>
          <a:prstGeom prst="rect">
            <a:avLst/>
          </a:prstGeom>
          <a:noFill/>
        </p:spPr>
      </p:pic>
      <p:pic>
        <p:nvPicPr>
          <p:cNvPr id="5123" name="Picture 3" descr="C:\Users\Каб0\Desktop\урок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86124"/>
            <a:ext cx="3810027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74638"/>
            <a:ext cx="4500594" cy="1143000"/>
          </a:xfrm>
        </p:spPr>
        <p:txBody>
          <a:bodyPr/>
          <a:lstStyle/>
          <a:p>
            <a:r>
              <a:rPr lang="ru-RU" dirty="0" smtClean="0"/>
              <a:t>Этапы 9 и 10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00562" y="1600200"/>
            <a:ext cx="3643338" cy="4472006"/>
          </a:xfrm>
        </p:spPr>
        <p:txBody>
          <a:bodyPr/>
          <a:lstStyle/>
          <a:p>
            <a:r>
              <a:rPr lang="ru-RU" dirty="0" smtClean="0"/>
              <a:t>Прорисовываем тонкой кистью травинки с низу вверх отрывистыми мазками.  Покрываем пригорок черной краской.</a:t>
            </a:r>
            <a:endParaRPr lang="ru-RU" dirty="0"/>
          </a:p>
        </p:txBody>
      </p:sp>
      <p:pic>
        <p:nvPicPr>
          <p:cNvPr id="6146" name="Picture 2" descr="C:\Users\Каб0\Desktop\урок\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7"/>
            <a:ext cx="3857652" cy="2893239"/>
          </a:xfrm>
          <a:prstGeom prst="rect">
            <a:avLst/>
          </a:prstGeom>
          <a:noFill/>
        </p:spPr>
      </p:pic>
      <p:pic>
        <p:nvPicPr>
          <p:cNvPr id="6147" name="Picture 3" descr="C:\Users\Каб0\Desktop\урок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3286124"/>
            <a:ext cx="390527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000528" cy="1143000"/>
          </a:xfrm>
        </p:spPr>
        <p:txBody>
          <a:bodyPr/>
          <a:lstStyle/>
          <a:p>
            <a:r>
              <a:rPr lang="ru-RU" dirty="0" smtClean="0"/>
              <a:t>Этапы 11 и 12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29124" y="1600200"/>
            <a:ext cx="4000528" cy="4572000"/>
          </a:xfrm>
        </p:spPr>
        <p:txBody>
          <a:bodyPr/>
          <a:lstStyle/>
          <a:p>
            <a:r>
              <a:rPr lang="ru-RU" dirty="0" smtClean="0"/>
              <a:t>Дополняем дерево тонкими веточками.</a:t>
            </a:r>
          </a:p>
          <a:p>
            <a:r>
              <a:rPr lang="ru-RU" dirty="0" smtClean="0"/>
              <a:t>Прорисовываем на стволе белилами неровности . Затем растушевываем верхний край белых мазков кончиком тонкой кисти.</a:t>
            </a:r>
            <a:endParaRPr lang="ru-RU" dirty="0"/>
          </a:p>
        </p:txBody>
      </p:sp>
      <p:pic>
        <p:nvPicPr>
          <p:cNvPr id="7170" name="Picture 2" descr="C:\Users\Каб0\Desktop\урок\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095778" cy="3071834"/>
          </a:xfrm>
          <a:prstGeom prst="rect">
            <a:avLst/>
          </a:prstGeom>
          <a:noFill/>
        </p:spPr>
      </p:pic>
      <p:pic>
        <p:nvPicPr>
          <p:cNvPr id="7171" name="Picture 3" descr="C:\Users\Каб0\Desktop\урок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3429000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71966" cy="1143000"/>
          </a:xfrm>
        </p:spPr>
        <p:txBody>
          <a:bodyPr/>
          <a:lstStyle/>
          <a:p>
            <a:r>
              <a:rPr lang="ru-RU" dirty="0" smtClean="0"/>
              <a:t>Завершающий этап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0" y="1600200"/>
            <a:ext cx="3786214" cy="4900634"/>
          </a:xfrm>
        </p:spPr>
        <p:txBody>
          <a:bodyPr/>
          <a:lstStyle/>
          <a:p>
            <a:r>
              <a:rPr lang="ru-RU" dirty="0" smtClean="0"/>
              <a:t>Смешиваем рубиновую краску  и немного белил. </a:t>
            </a:r>
            <a:r>
              <a:rPr lang="ru-RU" dirty="0" smtClean="0"/>
              <a:t>делаем </a:t>
            </a:r>
            <a:r>
              <a:rPr lang="ru-RU" dirty="0" smtClean="0"/>
              <a:t>отпечатки в форме грозди сверху вниз. Добавляем такие же. Только белилами.</a:t>
            </a:r>
          </a:p>
          <a:p>
            <a:r>
              <a:rPr lang="ru-RU" dirty="0" smtClean="0"/>
              <a:t>Немного отпечатков белилами делаем на рубиновых гроздьях.</a:t>
            </a:r>
          </a:p>
          <a:p>
            <a:endParaRPr lang="ru-RU" dirty="0"/>
          </a:p>
        </p:txBody>
      </p:sp>
      <p:pic>
        <p:nvPicPr>
          <p:cNvPr id="8194" name="Picture 2" descr="C:\Users\Каб0\Desktop\урок\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214289"/>
            <a:ext cx="4000529" cy="3000397"/>
          </a:xfrm>
          <a:prstGeom prst="rect">
            <a:avLst/>
          </a:prstGeom>
          <a:noFill/>
        </p:spPr>
      </p:pic>
      <p:pic>
        <p:nvPicPr>
          <p:cNvPr id="8195" name="Picture 3" descr="C:\Users\Каб0\Desktop\урок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3393289"/>
            <a:ext cx="4143394" cy="3107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</TotalTime>
  <Words>173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Презентация PowerPoint</vt:lpstr>
      <vt:lpstr>Презентация PowerPoint</vt:lpstr>
      <vt:lpstr>Этапы 3 и 4</vt:lpstr>
      <vt:lpstr>Этапы 5 и 6</vt:lpstr>
      <vt:lpstr>Этапы 7 и 8</vt:lpstr>
      <vt:lpstr>Этапы 9 и 10</vt:lpstr>
      <vt:lpstr>Этапы 11 и 12</vt:lpstr>
      <vt:lpstr>Завершающий этап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</dc:title>
  <dc:creator>Каб0</dc:creator>
  <cp:lastModifiedBy>Учитель</cp:lastModifiedBy>
  <cp:revision>21</cp:revision>
  <dcterms:created xsi:type="dcterms:W3CDTF">2019-12-03T13:13:29Z</dcterms:created>
  <dcterms:modified xsi:type="dcterms:W3CDTF">2024-04-16T01:45:28Z</dcterms:modified>
</cp:coreProperties>
</file>