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3" Target="docProps/core.xml" Type="http://schemas.openxmlformats.org/package/2006/relationships/metadata/core-properties"/>
  <Relationship Id="rId2" Target="docProps/app.xml" Type="http://schemas.openxmlformats.org/officeDocument/2006/relationships/extended-properties"/>
  <Relationship Id="rId1" Target="ppt/presentation.xml" Type="http://schemas.openxmlformats.org/officeDocument/2006/relationships/officeDocument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/>
  <p:notesSz cx="6858000" cy="9144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no" ?>
<Relationships xmlns="http://schemas.openxmlformats.org/package/2006/relationships">
  <Relationship Id="rId13" Target="slides/slide11.xml" Type="http://schemas.openxmlformats.org/officeDocument/2006/relationships/slide"/>
  <Relationship Id="rId11" Target="slides/slide9.xml" Type="http://schemas.openxmlformats.org/officeDocument/2006/relationships/slide"/>
  <Relationship Id="rId10" Target="slides/slide8.xml" Type="http://schemas.openxmlformats.org/officeDocument/2006/relationships/slide"/>
  <Relationship Id="rId15" Target="tableStyles.xml" Type="http://schemas.openxmlformats.org/officeDocument/2006/relationships/tableStyles"/>
  <Relationship Id="rId9" Target="slides/slide7.xml" Type="http://schemas.openxmlformats.org/officeDocument/2006/relationships/slide"/>
  <Relationship Id="rId8" Target="slides/slide6.xml" Type="http://schemas.openxmlformats.org/officeDocument/2006/relationships/slide"/>
  <Relationship Id="rId7" Target="slides/slide5.xml" Type="http://schemas.openxmlformats.org/officeDocument/2006/relationships/slide"/>
  <Relationship Id="rId14" Target="slides/slide12.xml" Type="http://schemas.openxmlformats.org/officeDocument/2006/relationships/slide"/>
  <Relationship Id="rId6" Target="slides/slide4.xml" Type="http://schemas.openxmlformats.org/officeDocument/2006/relationships/slide"/>
  <Relationship Id="rId5" Target="slides/slide3.xml" Type="http://schemas.openxmlformats.org/officeDocument/2006/relationships/slide"/>
  <Relationship Id="rId4" Target="slides/slide2.xml" Type="http://schemas.openxmlformats.org/officeDocument/2006/relationships/slide"/>
  <Relationship Id="rId12" Target="slides/slide10.xml" Type="http://schemas.openxmlformats.org/officeDocument/2006/relationships/slide"/>
  <Relationship Id="rId3" Target="slides/slide1.xml" Type="http://schemas.openxmlformats.org/officeDocument/2006/relationships/slide"/>
  <Relationship Id="rId2" Target="slideMasters/slideMaster1.xml" Type="http://schemas.openxmlformats.org/officeDocument/2006/relationships/slideMaster"/>
  <Relationship Id="rId1" Target="theme/theme1.xml" Type="http://schemas.openxmlformats.org/officeDocument/2006/relationships/them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98" name="GroupShape 9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99" name="Shape 99"/>
          <p:cNvSpPr txBox="true"/>
          <p:nvPr isPhoto="false">
            <p:ph idx="0" type="title"/>
          </p:nvPr>
        </p:nvSpPr>
        <p:spPr>
          <a:xfrm flipH="false" flipV="false" rot="0"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00" name="Shape 100"/>
          <p:cNvSpPr txBox="true"/>
          <p:nvPr isPhoto="false">
            <p:ph idx="1" type="subTitle"/>
          </p:nvPr>
        </p:nvSpPr>
        <p:spPr>
          <a:xfrm flipH="false" flipV="false" rot="0"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defPPr/>
            <a:lvl1pPr algn="ctr" indent="0" lvl="0" marL="0">
              <a:buNone/>
            </a:lvl1pPr>
            <a:lvl2pPr algn="ctr" indent="0" lvl="1" marL="457200">
              <a:buNone/>
            </a:lvl2pPr>
            <a:lvl3pPr algn="ctr" indent="0" lvl="2" marL="914400">
              <a:buNone/>
            </a:lvl3pPr>
            <a:lvl4pPr algn="ctr" indent="0" lvl="3" marL="1371600">
              <a:buNone/>
            </a:lvl4pPr>
            <a:lvl5pPr algn="ctr" indent="0" lvl="4" marL="1828800">
              <a:buNone/>
            </a:lvl5pPr>
            <a:lvl6pPr algn="ctr" indent="0" lvl="5" marL="2286000">
              <a:buNone/>
            </a:lvl6pPr>
            <a:lvl7pPr algn="ctr" indent="0" lvl="6" marL="2743200">
              <a:buNone/>
            </a:lvl7pPr>
            <a:lvl8pPr algn="ctr" indent="0" lvl="7" marL="3200400">
              <a:buNone/>
            </a:lvl8pPr>
            <a:lvl9pPr algn="ctr" indent="0" lvl="8" marL="3657600">
              <a:buNone/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101" name="Shape 101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x">
  <p:cSld name="Title and Vertical Text">
    <p:spTree>
      <p:nvGrpSpPr>
        <p:cNvPr hidden="false" id="94" name="GroupShape 9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95" name="Shape 95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96" name="Shape 96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97" name="Shape 97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itleAndTx">
  <p:cSld name="Vertical Title and Text">
    <p:spTree>
      <p:nvGrpSpPr>
        <p:cNvPr hidden="false" id="112" name="GroupShape 11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13" name="Shape 113"/>
          <p:cNvSpPr txBox="true"/>
          <p:nvPr isPhoto="false">
            <p:ph idx="0" type="title"/>
          </p:nvPr>
        </p:nvSpPr>
        <p:spPr>
          <a:xfrm flipH="false" flipV="false" rot="0">
            <a:off x="6626225" y="596900"/>
            <a:ext cx="2055813" cy="5529263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14" name="Shape 114"/>
          <p:cNvSpPr txBox="true"/>
          <p:nvPr isPhoto="false">
            <p:ph idx="1" type="body"/>
          </p:nvPr>
        </p:nvSpPr>
        <p:spPr>
          <a:xfrm flipH="false" flipV="false" rot="0">
            <a:off x="457200" y="596900"/>
            <a:ext cx="6016625" cy="5529263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15" name="Shape 115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Пользовательский макет">
    <p:spTree>
      <p:nvGrpSpPr>
        <p:cNvPr hidden="false" id="102" name="GroupShape 10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03" name="Shape 103"/>
          <p:cNvSpPr txBox="true"/>
          <p:nvPr isPhoto="false">
            <p:ph idx="0" type="title"/>
          </p:nvPr>
        </p:nvSpPr>
        <p:spPr>
          <a:xfrm flipH="false" flipV="false" rot="0">
            <a:off x="2455863" y="596900"/>
            <a:ext cx="6188075" cy="35766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04" name="Shape 104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120" name="GroupShape 12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21" name="Shape 121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22" name="Shape 122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23" name="Shape 123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116" name="GroupShape 11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17" name="Shape 117"/>
          <p:cNvSpPr txBox="true"/>
          <p:nvPr isPhoto="false">
            <p:ph idx="0" type="title"/>
          </p:nvPr>
        </p:nvSpPr>
        <p:spPr>
          <a:xfrm flipH="false" flipV="false" rot="0"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defPPr/>
            <a:lvl1pPr algn="l" lvl="0">
              <a:defRPr b="true" cap="all" sz="4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118" name="Shape 118"/>
          <p:cNvSpPr txBox="true"/>
          <p:nvPr isPhoto="false">
            <p:ph idx="1" type="body"/>
          </p:nvPr>
        </p:nvSpPr>
        <p:spPr>
          <a:xfrm flipH="false" flipV="false" rot="0"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sz="2000"/>
            </a:lvl1pPr>
            <a:lvl2pPr indent="0" lvl="1" marL="457200">
              <a:buNone/>
              <a:defRPr sz="1800"/>
            </a:lvl2pPr>
            <a:lvl3pPr indent="0" lvl="2" marL="914400">
              <a:buNone/>
              <a:defRPr sz="1600"/>
            </a:lvl3pPr>
            <a:lvl4pPr indent="0" lvl="3" marL="1371600">
              <a:buNone/>
              <a:defRPr sz="1400"/>
            </a:lvl4pPr>
            <a:lvl5pPr indent="0" lvl="4" marL="1828800">
              <a:buNone/>
              <a:defRPr sz="1400"/>
            </a:lvl5pPr>
            <a:lvl6pPr indent="0" lvl="5" marL="2286000">
              <a:buNone/>
              <a:defRPr sz="1400"/>
            </a:lvl6pPr>
            <a:lvl7pPr indent="0" lvl="6" marL="2743200">
              <a:buNone/>
              <a:defRPr sz="1400"/>
            </a:lvl7pPr>
            <a:lvl8pPr indent="0" lvl="7" marL="3200400">
              <a:buNone/>
              <a:defRPr sz="1400"/>
            </a:lvl8pPr>
            <a:lvl9pPr indent="0" lvl="8" marL="365760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119" name="Shape 119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81" name="GroupShape 8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2" name="Shape 82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83" name="Shape 83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84" name="GroupShape 8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5" name="Shape 85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86" name="Shape 86"/>
          <p:cNvSpPr txBox="true"/>
          <p:nvPr isPhoto="false">
            <p:ph idx="1" type="body"/>
          </p:nvPr>
        </p:nvSpPr>
        <p:spPr>
          <a:xfrm flipH="false" flipV="false" rot="0">
            <a:off x="457200" y="1604963"/>
            <a:ext cx="4035425" cy="4521200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87" name="Shape 87"/>
          <p:cNvSpPr txBox="true"/>
          <p:nvPr isPhoto="false">
            <p:ph idx="2" type="body"/>
          </p:nvPr>
        </p:nvSpPr>
        <p:spPr>
          <a:xfrm flipH="false" flipV="false" rot="0">
            <a:off x="4645025" y="1604963"/>
            <a:ext cx="4037012" cy="4521200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88" name="Shape 88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105" name="GroupShape 10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06" name="Shape 106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TxTwoObj">
  <p:cSld name="Comparison">
    <p:spTree>
      <p:nvGrpSpPr>
        <p:cNvPr hidden="false" id="124" name="GroupShape 12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25" name="Shape 125"/>
          <p:cNvSpPr txBox="true"/>
          <p:nvPr isPhoto="false">
            <p:ph idx="0" type="title"/>
          </p:nvPr>
        </p:nvSpPr>
        <p:spPr>
          <a:xfrm flipH="false" flipV="false" rot="0"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26" name="Shape 126"/>
          <p:cNvSpPr txBox="true"/>
          <p:nvPr isPhoto="false">
            <p:ph idx="1" type="body"/>
          </p:nvPr>
        </p:nvSpPr>
        <p:spPr>
          <a:xfrm flipH="false" flipV="false" rot="0"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127" name="Shape 127"/>
          <p:cNvSpPr txBox="true"/>
          <p:nvPr isPhoto="false">
            <p:ph idx="2" type="body"/>
          </p:nvPr>
        </p:nvSpPr>
        <p:spPr>
          <a:xfrm flipH="false" flipV="false" rot="0"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28" name="Shape 128"/>
          <p:cNvSpPr txBox="true"/>
          <p:nvPr isPhoto="false">
            <p:ph idx="3" type="body"/>
          </p:nvPr>
        </p:nvSpPr>
        <p:spPr>
          <a:xfrm flipH="false" flipV="false" rot="0"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129" name="Shape 129"/>
          <p:cNvSpPr txBox="true"/>
          <p:nvPr isPhoto="false">
            <p:ph idx="4" type="body"/>
          </p:nvPr>
        </p:nvSpPr>
        <p:spPr>
          <a:xfrm flipH="false" flipV="false" rot="0"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30" name="Shape 130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Tx">
  <p:cSld name="Title, Text and Object">
    <p:spTree>
      <p:nvGrpSpPr>
        <p:cNvPr hidden="false" id="89" name="GroupShape 8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90" name="Shape 90"/>
          <p:cNvSpPr txBox="true"/>
          <p:nvPr isPhoto="false">
            <p:ph idx="0" type="title"/>
          </p:nvPr>
        </p:nvSpPr>
        <p:spPr>
          <a:xfrm flipH="false" flipV="false" rot="0"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algn="l" lvl="0">
              <a:defRPr b="true" sz="2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91" name="Shape 91"/>
          <p:cNvSpPr txBox="true"/>
          <p:nvPr isPhoto="false">
            <p:ph idx="1" type="body"/>
          </p:nvPr>
        </p:nvSpPr>
        <p:spPr>
          <a:xfrm flipH="false" flipV="false" rot="0"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92" name="Shape 92"/>
          <p:cNvSpPr txBox="true"/>
          <p:nvPr isPhoto="false">
            <p:ph idx="2" type="body"/>
          </p:nvPr>
        </p:nvSpPr>
        <p:spPr>
          <a:xfrm flipH="false" flipV="false" rot="0"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0"/>
            </a:lvl1pPr>
            <a:lvl2pPr indent="0" lvl="1" marL="457200">
              <a:buNone/>
              <a:defRPr sz="1200"/>
            </a:lvl2pPr>
            <a:lvl3pPr indent="0" lvl="2" marL="914400">
              <a:buNone/>
              <a:defRPr sz="1000"/>
            </a:lvl3pPr>
            <a:lvl4pPr indent="0" lvl="3" marL="1371600">
              <a:buNone/>
              <a:defRPr sz="900"/>
            </a:lvl4pPr>
            <a:lvl5pPr indent="0" lvl="4" marL="1828800">
              <a:buNone/>
              <a:defRPr sz="900"/>
            </a:lvl5pPr>
            <a:lvl6pPr indent="0" lvl="5" marL="2286000">
              <a:buNone/>
              <a:defRPr sz="900"/>
            </a:lvl6pPr>
            <a:lvl7pPr indent="0" lvl="6" marL="2743200">
              <a:buNone/>
              <a:defRPr sz="900"/>
            </a:lvl7pPr>
            <a:lvl8pPr indent="0" lvl="7" marL="3200400">
              <a:buNone/>
              <a:defRPr sz="900"/>
            </a:lvl8pPr>
            <a:lvl9pPr indent="0" lvl="8" marL="365760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93" name="Shape 93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picTx">
  <p:cSld name="Title and Picture">
    <p:spTree>
      <p:nvGrpSpPr>
        <p:cNvPr hidden="false" id="107" name="GroupShape 10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08" name="Shape 108"/>
          <p:cNvSpPr txBox="true"/>
          <p:nvPr isPhoto="false">
            <p:ph idx="0" type="title"/>
          </p:nvPr>
        </p:nvSpPr>
        <p:spPr>
          <a:xfrm flipH="false" flipV="false" rot="0"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algn="l" lvl="0">
              <a:defRPr b="true" sz="2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109" name="Shape 109"/>
          <p:cNvSpPr txBox="true"/>
          <p:nvPr isPhoto="false">
            <p:ph idx="1" type="body"/>
          </p:nvPr>
        </p:nvSpPr>
        <p:spPr>
          <a:xfrm flipH="false" flipV="false" rot="0"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3200"/>
            </a:lvl1pPr>
            <a:lvl2pPr indent="0" lvl="1" marL="457200">
              <a:buNone/>
              <a:defRPr sz="2800"/>
            </a:lvl2pPr>
            <a:lvl3pPr indent="0" lvl="2" marL="914400">
              <a:buNone/>
              <a:defRPr sz="2400"/>
            </a:lvl3pPr>
            <a:lvl4pPr indent="0" lvl="3" marL="1371600">
              <a:buNone/>
              <a:defRPr sz="2000"/>
            </a:lvl4pPr>
            <a:lvl5pPr indent="0" lvl="4" marL="1828800">
              <a:buNone/>
              <a:defRPr sz="2000"/>
            </a:lvl5pPr>
            <a:lvl6pPr indent="0" lvl="5" marL="2286000">
              <a:buNone/>
              <a:defRPr sz="2000"/>
            </a:lvl6pPr>
            <a:lvl7pPr indent="0" lvl="6" marL="2743200">
              <a:buNone/>
              <a:defRPr sz="2000"/>
            </a:lvl7pPr>
            <a:lvl8pPr indent="0" lvl="7" marL="3200400">
              <a:buNone/>
              <a:defRPr sz="2000"/>
            </a:lvl8pPr>
            <a:lvl9pPr indent="0" lvl="8" marL="3657600">
              <a:buNone/>
              <a:defRPr sz="2000"/>
            </a:lvl9pPr>
          </a:lstStyle>
          <a:p>
            <a:pPr lvl="0"/>
          </a:p>
        </p:txBody>
      </p:sp>
      <p:sp>
        <p:nvSpPr>
          <p:cNvPr hidden="false" id="110" name="Shape 110"/>
          <p:cNvSpPr txBox="true"/>
          <p:nvPr isPhoto="false">
            <p:ph idx="2" type="body"/>
          </p:nvPr>
        </p:nvSpPr>
        <p:spPr>
          <a:xfrm flipH="false" flipV="false" rot="0"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0"/>
            </a:lvl1pPr>
            <a:lvl2pPr indent="0" lvl="1" marL="457200">
              <a:buNone/>
              <a:defRPr sz="1200"/>
            </a:lvl2pPr>
            <a:lvl3pPr indent="0" lvl="2" marL="914400">
              <a:buNone/>
              <a:defRPr sz="1000"/>
            </a:lvl3pPr>
            <a:lvl4pPr indent="0" lvl="3" marL="1371600">
              <a:buNone/>
              <a:defRPr sz="900"/>
            </a:lvl4pPr>
            <a:lvl5pPr indent="0" lvl="4" marL="1828800">
              <a:buNone/>
              <a:defRPr sz="900"/>
            </a:lvl5pPr>
            <a:lvl6pPr indent="0" lvl="5" marL="2286000">
              <a:buNone/>
              <a:defRPr sz="900"/>
            </a:lvl6pPr>
            <a:lvl7pPr indent="0" lvl="6" marL="2743200">
              <a:buNone/>
              <a:defRPr sz="900"/>
            </a:lvl7pPr>
            <a:lvl8pPr indent="0" lvl="7" marL="3200400">
              <a:buNone/>
              <a:defRPr sz="900"/>
            </a:lvl8pPr>
            <a:lvl9pPr indent="0" lvl="8" marL="365760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111" name="Shape 111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13" Target="../slideLayouts/slideLayout12.xml" Type="http://schemas.openxmlformats.org/officeDocument/2006/relationships/slideLayout"/>
  <Relationship Id="rId11" Target="../slideLayouts/slideLayout10.xml" Type="http://schemas.openxmlformats.org/officeDocument/2006/relationships/slideLayout"/>
  <Relationship Id="rId10" Target="../slideLayouts/slideLayout9.xml" Type="http://schemas.openxmlformats.org/officeDocument/2006/relationships/slideLayout"/>
  <Relationship Id="rId9" Target="../slideLayouts/slideLayout8.xml" Type="http://schemas.openxmlformats.org/officeDocument/2006/relationships/slideLayout"/>
  <Relationship Id="rId8" Target="../slideLayouts/slideLayout7.xml" Type="http://schemas.openxmlformats.org/officeDocument/2006/relationships/slideLayout"/>
  <Relationship Id="rId7" Target="../slideLayouts/slideLayout6.xml" Type="http://schemas.openxmlformats.org/officeDocument/2006/relationships/slideLayout"/>
  <Relationship Id="rId6" Target="../slideLayouts/slideLayout5.xml" Type="http://schemas.openxmlformats.org/officeDocument/2006/relationships/slideLayout"/>
  <Relationship Id="rId5" Target="../slideLayouts/slideLayout4.xml" Type="http://schemas.openxmlformats.org/officeDocument/2006/relationships/slideLayout"/>
  <Relationship Id="rId4" Target="../slideLayouts/slideLayout3.xml" Type="http://schemas.openxmlformats.org/officeDocument/2006/relationships/slideLayout"/>
  <Relationship Id="rId12" Target="../slideLayouts/slideLayout11.xml" Type="http://schemas.openxmlformats.org/officeDocument/2006/relationships/slideLayout"/>
  <Relationship Id="rId3" Target="../slideLayouts/slideLayout2.xml" Type="http://schemas.openxmlformats.org/officeDocument/2006/relationships/slideLayout"/>
  <Relationship Id="rId2" Target="../slideLayouts/slideLayout1.xml" Type="http://schemas.openxmlformats.org/officeDocument/2006/relationships/slideLayout"/>
  <Relationship Id="rId1" Target="../theme/theme1.xml" Type="http://schemas.openxmlformats.org/officeDocument/2006/relationships/theme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Pr>
        <a:solidFill>
          <a:srgbClr val="E1F4FF"/>
        </a:solidFill>
      </p:bgPr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grpSp>
        <p:nvGrpSpPr>
          <p:cNvPr hidden="false" id="2" name="Shape 2"/>
          <p:cNvGrpSpPr/>
          <p:nvPr isPhoto="false"/>
        </p:nvGrpSpPr>
        <p:grpSpPr>
          <a:xfrm flipH="false" flipV="false" rot="0">
            <a:off x="-193675" y="-282575"/>
            <a:ext cx="3063875" cy="7134225"/>
            <a:chOff x="0" y="0"/>
            <a:chExt cx="3063875" cy="7134225"/>
          </a:xfrm>
        </p:grpSpPr>
        <p:sp>
          <p:nvSpPr>
            <p:cNvPr hidden="false" id="3" name="Shape 3"/>
            <p:cNvSpPr txBox="false"/>
            <p:nvPr isPhoto="false"/>
          </p:nvSpPr>
          <p:spPr>
            <a:xfrm flipH="false" flipV="false" rot="0">
              <a:off x="136524" y="5414962"/>
              <a:ext cx="757237" cy="1303337"/>
            </a:xfrm>
            <a:custGeom>
              <a:avLst/>
              <a:gdLst>
                <a:gd fmla="+- 2360 0 0" name="G0"/>
                <a:gd fmla="*/ G0 1 472" name="G1"/>
                <a:gd fmla="+- 25664 0 0" name="G2"/>
                <a:gd fmla="*/ G2 1 802" name="G3"/>
                <a:gd fmla="+- 23672 0 0" name="G4"/>
                <a:gd fmla="*/ G4 1 472" name="G5"/>
                <a:gd fmla="+- 20852 0 0" name="G6"/>
                <a:gd fmla="*/ G6 1 802" name="G7"/>
                <a:gd fmla="+- 14776 0 0" name="G8"/>
                <a:gd fmla="*/ G8 1 472" name="G9"/>
                <a:gd fmla="+- 52932 0 0" name="G10"/>
                <a:gd fmla="*/ G10 1 802" name="G11"/>
                <a:gd fmla="+- 37432 0 0" name="G12"/>
                <a:gd fmla="*/ G12 1 472" name="G13"/>
                <a:gd fmla="+- 13060 0 0" name="G14"/>
                <a:gd fmla="*/ G14 1 802" name="G15"/>
                <a:gd fmla="+- 63864 0 0" name="G16"/>
                <a:gd fmla="*/ G16 1 472" name="G17"/>
                <a:gd fmla="+- 64388 0 0" name="G18"/>
                <a:gd fmla="*/ G18 1 802" name="G19"/>
                <a:gd fmla="+- 9656 0 0" name="G20"/>
                <a:gd fmla="*/ G20 1 472" name="G21"/>
                <a:gd fmla="+- 3892 0 0" name="G22"/>
                <a:gd fmla="*/ G22 1 802" name="G23"/>
                <a:gd fmla="+- 56312 0 0" name="G24"/>
                <a:gd fmla="*/ G24 1 472" name="G25"/>
                <a:gd fmla="+- 31844 0 0" name="G26"/>
                <a:gd fmla="*/ G26 1 802" name="G27"/>
                <a:gd fmla="+- 29880 0 0" name="G28"/>
                <a:gd fmla="*/ G28 1 472" name="G29"/>
                <a:gd fmla="+- 49716 0 0" name="G30"/>
                <a:gd fmla="*/ G30 1 802" name="G31"/>
                <a:gd fmla="+- 16120 0 0" name="G32"/>
                <a:gd fmla="*/ G32 1 472" name="G33"/>
                <a:gd fmla="+- 48340 0 0" name="G34"/>
                <a:gd fmla="*/ G34 1 802" name="G35"/>
                <a:gd fmla="+- 36344 0 0" name="G36"/>
                <a:gd fmla="*/ G36 1 472" name="G37"/>
                <a:gd fmla="+- 61172 0 0" name="G38"/>
                <a:gd fmla="*/ G38 1 802" name="G39"/>
                <a:gd fmla="+- 32568 0 0" name="G40"/>
                <a:gd fmla="*/ G40 1 472" name="G41"/>
                <a:gd fmla="+- 53380 0 0" name="G42"/>
                <a:gd fmla="*/ G42 1 802" name="G43"/>
                <a:gd fmla="+- 3304 0 0" name="G44"/>
                <a:gd fmla="*/ G44 1 472" name="G45"/>
                <a:gd fmla="+- 42152 0 0" name="G46"/>
                <a:gd fmla="*/ G46 1 802" name="G47"/>
                <a:gd fmla="+- 2360 0 0" name="G48"/>
                <a:gd fmla="*/ G48 1 472" name="G49"/>
                <a:gd fmla="+- 12478 0 0" name="G50"/>
                <a:gd fmla="*/ G50 1 802" name="G51"/>
                <a:gd fmla="+- 17464 0 0" name="G52"/>
                <a:gd fmla="*/ G52 1 472" name="G53"/>
                <a:gd fmla="+- 54756 0 0" name="G54"/>
                <a:gd fmla="*/ G54 1 802" name="G55"/>
                <a:gd fmla="+- 2360 0 0" name="G56"/>
                <a:gd fmla="*/ G56 1 472" name="G57"/>
                <a:gd fmla="+- 13052 0 0" name="G58"/>
                <a:gd fmla="*/ G58 1 802" name="G59"/>
                <a:gd fmla="+- 2360 0 0" name="G60"/>
                <a:gd fmla="*/ G60 1 472" name="G61"/>
                <a:gd fmla="+- 25664 0 0" name="G62"/>
                <a:gd fmla="*/ G62 1 802" name="G63"/>
                <a:gd fmla="+- 472 0 0" name="G64"/>
                <a:gd fmla="+- 802 0 0" name="G65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472" name="ODFRight"/>
                <a:gd fmla="val 802" name="ODFBottom"/>
                <a:gd fmla="val 472" name="ODFWidth"/>
                <a:gd fmla="val 802" name="ODFHeight"/>
              </a:gdLst>
              <a:rect b="OXMLTextRectB" l="OXMLTextRectL" r="OXMLTextRectR" t="OXMLTextRectT"/>
              <a:pathLst>
                <a:path fill="norm" h="802" stroke="true" w="47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rgbClr val="660066">
                <a:alpha val="50000"/>
              </a:srgbClr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grpSp>
          <p:nvGrpSpPr>
            <p:cNvPr hidden="false" id="4" name="Shape 4"/>
            <p:cNvGrpSpPr/>
            <p:nvPr isPhoto="false"/>
          </p:nvGrpSpPr>
          <p:grpSpPr>
            <a:xfrm flipH="false" flipV="false" rot="0">
              <a:off x="312737" y="4075112"/>
              <a:ext cx="723900" cy="719137"/>
              <a:chOff x="0" y="0"/>
              <a:chExt cx="723900" cy="719137"/>
            </a:xfrm>
          </p:grpSpPr>
          <p:sp>
            <p:nvSpPr>
              <p:cNvPr hidden="false" id="5" name="Shape 5"/>
              <p:cNvSpPr txBox="false"/>
              <p:nvPr isPhoto="false"/>
            </p:nvSpPr>
            <p:spPr>
              <a:xfrm flipH="false" flipV="false" rot="0">
                <a:off x="0" y="0"/>
                <a:ext cx="225425" cy="266700"/>
              </a:xfrm>
              <a:custGeom>
                <a:avLst/>
                <a:gdLst>
                  <a:gd fmla="+- 6889 0 0" name="G0"/>
                  <a:gd fmla="*/ G0 1 83" name="G1"/>
                  <a:gd fmla="+- 3276 0 0" name="G2"/>
                  <a:gd fmla="*/ G2 1 117" name="G3"/>
                  <a:gd fmla="+- 2241 0 0" name="G4"/>
                  <a:gd fmla="*/ G4 1 83" name="G5"/>
                  <a:gd fmla="*/ 1 0 51712" name="G6"/>
                  <a:gd fmla="*/ G6 117 1" name="G7"/>
                  <a:gd fmla="*/ G7 1 117" name="G8"/>
                  <a:gd fmla="*/ 1 0 51712" name="G9"/>
                  <a:gd fmla="*/ G9 83 1" name="G10"/>
                  <a:gd fmla="*/ G10 1 83" name="G11"/>
                  <a:gd fmla="+- 13689 0 0" name="G12"/>
                  <a:gd fmla="*/ G12 1 117" name="G13"/>
                  <a:gd fmla="+- 6889 0 0" name="G14"/>
                  <a:gd fmla="*/ G14 1 83" name="G15"/>
                  <a:gd fmla="+- 3276 0 0" name="G16"/>
                  <a:gd fmla="*/ G16 1 117" name="G17"/>
                  <a:gd fmla="+- 83 0 0" name="G18"/>
                  <a:gd fmla="+- 117 0 0" name="G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3" name="ODFRight"/>
                  <a:gd fmla="val 117" name="ODFBottom"/>
                  <a:gd fmla="val 83" name="ODFWidth"/>
                  <a:gd fmla="val 117" name="ODFHeight"/>
                </a:gdLst>
                <a:rect b="OXMLTextRectB" l="OXMLTextRectL" r="OXMLTextRectR" t="OXMLTextRectT"/>
                <a:pathLst>
                  <a:path fill="norm" h="117" stroke="true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6" name="Shape 6"/>
              <p:cNvSpPr txBox="false"/>
              <p:nvPr isPhoto="false"/>
            </p:nvSpPr>
            <p:spPr>
              <a:xfrm flipH="false" flipV="false" rot="0">
                <a:off x="333375" y="128587"/>
                <a:ext cx="390525" cy="220662"/>
              </a:xfrm>
              <a:custGeom>
                <a:avLst/>
                <a:gdLst>
                  <a:gd fmla="*/ 1 0 51712" name="G0"/>
                  <a:gd fmla="*/ G0 140 1" name="G1"/>
                  <a:gd fmla="*/ G1 1 140" name="G2"/>
                  <a:gd fmla="+- 9604 0 0" name="G3"/>
                  <a:gd fmla="*/ G3 1 98" name="G4"/>
                  <a:gd fmla="+- 16520 0 0" name="G5"/>
                  <a:gd fmla="*/ G5 1 140" name="G6"/>
                  <a:gd fmla="*/ 1 0 51712" name="G7"/>
                  <a:gd fmla="*/ G7 98 1" name="G8"/>
                  <a:gd fmla="*/ G8 1 98" name="G9"/>
                  <a:gd fmla="+- 19600 0 0" name="G10"/>
                  <a:gd fmla="*/ G10 1 140" name="G11"/>
                  <a:gd fmla="+- 4802 0 0" name="G12"/>
                  <a:gd fmla="*/ G12 1 98" name="G13"/>
                  <a:gd fmla="*/ 1 0 51712" name="G14"/>
                  <a:gd fmla="*/ G14 140 1" name="G15"/>
                  <a:gd fmla="*/ G15 1 140" name="G16"/>
                  <a:gd fmla="+- 9604 0 0" name="G17"/>
                  <a:gd fmla="*/ G17 1 98" name="G18"/>
                  <a:gd fmla="+- 140 0 0" name="G19"/>
                  <a:gd fmla="+- 98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0" name="ODFRight"/>
                  <a:gd fmla="val 98" name="ODFBottom"/>
                  <a:gd fmla="val 140" name="ODFWidth"/>
                  <a:gd fmla="val 98" name="ODFHeight"/>
                </a:gdLst>
                <a:rect b="OXMLTextRectB" l="OXMLTextRectL" r="OXMLTextRectR" t="OXMLTextRectT"/>
                <a:pathLst>
                  <a:path fill="norm" h="98" stroke="true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7" name="Shape 7"/>
              <p:cNvSpPr txBox="false"/>
              <p:nvPr isPhoto="false"/>
            </p:nvSpPr>
            <p:spPr>
              <a:xfrm flipH="false" flipV="false" rot="0">
                <a:off x="254000" y="608012"/>
                <a:ext cx="407987" cy="111124"/>
              </a:xfrm>
              <a:custGeom>
                <a:avLst/>
                <a:gdLst>
                  <a:gd fmla="*/ 1 0 51712" name="G0"/>
                  <a:gd fmla="*/ G0 145 1" name="G1"/>
                  <a:gd fmla="*/ G1 1 145" name="G2"/>
                  <a:gd fmla="+- 343 0 0" name="G3"/>
                  <a:gd fmla="*/ G3 1 49" name="G4"/>
                  <a:gd fmla="+- 21025 0 0" name="G5"/>
                  <a:gd fmla="*/ G5 1 145" name="G6"/>
                  <a:gd fmla="*/ 1 0 51712" name="G7"/>
                  <a:gd fmla="*/ G7 49 1" name="G8"/>
                  <a:gd fmla="*/ G8 1 49" name="G9"/>
                  <a:gd fmla="+- 18995 0 0" name="G10"/>
                  <a:gd fmla="*/ G10 1 145" name="G11"/>
                  <a:gd fmla="+- 2401 0 0" name="G12"/>
                  <a:gd fmla="*/ G12 1 49" name="G13"/>
                  <a:gd fmla="*/ 1 0 51712" name="G14"/>
                  <a:gd fmla="*/ G14 145 1" name="G15"/>
                  <a:gd fmla="*/ G15 1 145" name="G16"/>
                  <a:gd fmla="+- 343 0 0" name="G17"/>
                  <a:gd fmla="*/ G17 1 49" name="G18"/>
                  <a:gd fmla="+- 145 0 0" name="G19"/>
                  <a:gd fmla="+- 49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5" name="ODFRight"/>
                  <a:gd fmla="val 49" name="ODFBottom"/>
                  <a:gd fmla="val 145" name="ODFWidth"/>
                  <a:gd fmla="val 49" name="ODFHeight"/>
                </a:gdLst>
                <a:rect b="OXMLTextRectB" l="OXMLTextRectL" r="OXMLTextRectR" t="OXMLTextRectT"/>
                <a:pathLst>
                  <a:path fill="norm" h="49" stroke="true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sp>
          <p:nvSpPr>
            <p:cNvPr hidden="false" id="8" name="Shape 8"/>
            <p:cNvSpPr txBox="false"/>
            <p:nvPr isPhoto="false"/>
          </p:nvSpPr>
          <p:spPr>
            <a:xfrm flipH="false" flipV="false" rot="0">
              <a:off x="290512" y="2925762"/>
              <a:ext cx="1141412" cy="1249362"/>
            </a:xfrm>
            <a:custGeom>
              <a:avLst/>
              <a:gdLst>
                <a:gd fmla="+- 9940 0 0" name="G0"/>
                <a:gd fmla="*/ G0 1 710" name="G1"/>
                <a:gd fmla="+- 57344 0 0" name="G2"/>
                <a:gd fmla="*/ G2 1 768" name="G3"/>
                <a:gd fmla="+- 9940 0 0" name="G4"/>
                <a:gd fmla="*/ G4 1 710" name="G5"/>
                <a:gd fmla="+- 12288 0 0" name="G6"/>
                <a:gd fmla="*/ G6 1 768" name="G7"/>
                <a:gd fmla="+- 6884 0 0" name="G8"/>
                <a:gd fmla="*/ G8 1 710" name="G9"/>
                <a:gd fmla="+- 45056 0 0" name="G10"/>
                <a:gd fmla="*/ G10 1 768" name="G11"/>
                <a:gd fmla="+- 40964 0 0" name="G12"/>
                <a:gd fmla="*/ G12 1 710" name="G13"/>
                <a:gd fmla="+- 8192 0 0" name="G14"/>
                <a:gd fmla="*/ G14 1 768" name="G15"/>
                <a:gd fmla="+- 9508 0 0" name="G16"/>
                <a:gd fmla="*/ G16 1 710" name="G17"/>
                <a:gd fmla="+- 49152 0 0" name="G18"/>
                <a:gd fmla="*/ G18 1 768" name="G19"/>
                <a:gd fmla="+- 51892 0 0" name="G20"/>
                <a:gd fmla="*/ G20 1 710" name="G21"/>
                <a:gd fmla="*/ 1 0 51712" name="G22"/>
                <a:gd fmla="*/ G22 768 1" name="G23"/>
                <a:gd fmla="*/ G23 1 768" name="G24"/>
                <a:gd fmla="+- 51460 0 0" name="G25"/>
                <a:gd fmla="*/ G25 1 710" name="G26"/>
                <a:gd fmla="+- 6144 0 0" name="G27"/>
                <a:gd fmla="*/ G27 1 768" name="G28"/>
                <a:gd fmla="+- 11268 0 0" name="G29"/>
                <a:gd fmla="*/ G29 1 710" name="G30"/>
                <a:gd fmla="+- 8192 0 0" name="G31"/>
                <a:gd fmla="*/ G31 1 768" name="G32"/>
                <a:gd fmla="+- 45348 0 0" name="G33"/>
                <a:gd fmla="*/ G33 1 710" name="G34"/>
                <a:gd fmla="+- 22528 0 0" name="G35"/>
                <a:gd fmla="*/ G35 1 768" name="G36"/>
                <a:gd fmla="+- 39668 0 0" name="G37"/>
                <a:gd fmla="*/ G37 1 710" name="G38"/>
                <a:gd fmla="+- 45056 0 0" name="G39"/>
                <a:gd fmla="*/ G39 1 768" name="G40"/>
                <a:gd fmla="+- 22628 0 0" name="G41"/>
                <a:gd fmla="*/ G41 1 710" name="G42"/>
                <a:gd fmla="+- 16384 0 0" name="G43"/>
                <a:gd fmla="*/ G43 1 768" name="G44"/>
                <a:gd fmla="+- 62820 0 0" name="G45"/>
                <a:gd fmla="*/ G45 1 710" name="G46"/>
                <a:gd fmla="+- 26624 0 0" name="G47"/>
                <a:gd fmla="*/ G47 1 768" name="G48"/>
                <a:gd fmla="+- 40100 0 0" name="G49"/>
                <a:gd fmla="*/ G49 1 710" name="G50"/>
                <a:gd fmla="+- 45056 0 0" name="G51"/>
                <a:gd fmla="*/ G51 1 768" name="G52"/>
                <a:gd fmla="+- 6020 0 0" name="G53"/>
                <a:gd fmla="*/ G53 1 710" name="G54"/>
                <a:gd fmla="+- 51200 0 0" name="G55"/>
                <a:gd fmla="*/ G55 1 768" name="G56"/>
                <a:gd fmla="+- 40100 0 0" name="G57"/>
                <a:gd fmla="*/ G57 1 710" name="G58"/>
                <a:gd fmla="+- 63488 0 0" name="G59"/>
                <a:gd fmla="*/ G59 1 768" name="G60"/>
                <a:gd fmla="+- 8644 0 0" name="G61"/>
                <a:gd fmla="*/ G61 1 710" name="G62"/>
                <a:gd fmla="+- 10240 0 0" name="G63"/>
                <a:gd fmla="*/ G63 1 768" name="G64"/>
                <a:gd fmla="+- 14324 0 0" name="G65"/>
                <a:gd fmla="*/ G65 1 710" name="G66"/>
                <a:gd fmla="+- 28672 0 0" name="G67"/>
                <a:gd fmla="*/ G67 1 768" name="G68"/>
                <a:gd fmla="+- 45780 0 0" name="G69"/>
                <a:gd fmla="*/ G69 1 710" name="G70"/>
                <a:gd fmla="+- 40960 0 0" name="G71"/>
                <a:gd fmla="*/ G71 1 768" name="G72"/>
                <a:gd fmla="+- 28740 0 0" name="G73"/>
                <a:gd fmla="*/ G73 1 710" name="G74"/>
                <a:gd fmla="+- 53248 0 0" name="G75"/>
                <a:gd fmla="*/ G75 1 768" name="G76"/>
                <a:gd fmla="+- 60196 0 0" name="G77"/>
                <a:gd fmla="*/ G77 1 710" name="G78"/>
                <a:gd fmla="+- 1 0 0" name="G79"/>
                <a:gd fmla="*/ G79 1 768" name="G80"/>
                <a:gd fmla="+- 48836 0 0" name="G81"/>
                <a:gd fmla="*/ G81 1 710" name="G82"/>
                <a:gd fmla="+- 22528 0 0" name="G83"/>
                <a:gd fmla="*/ G83 1 768" name="G84"/>
                <a:gd fmla="+- 43588 0 0" name="G85"/>
                <a:gd fmla="*/ G85 1 710" name="G86"/>
                <a:gd fmla="+- 4096 0 0" name="G87"/>
                <a:gd fmla="*/ G87 1 768" name="G88"/>
                <a:gd fmla="+- 29604 0 0" name="G89"/>
                <a:gd fmla="*/ G89 1 710" name="G90"/>
                <a:gd fmla="+- 38912 0 0" name="G91"/>
                <a:gd fmla="*/ G91 1 768" name="G92"/>
                <a:gd fmla="+- 12564 0 0" name="G93"/>
                <a:gd fmla="*/ G93 1 710" name="G94"/>
                <a:gd fmla="+- 20480 0 0" name="G95"/>
                <a:gd fmla="*/ G95 1 768" name="G96"/>
                <a:gd fmla="+- 55380 0 0" name="G97"/>
                <a:gd fmla="*/ G97 1 710" name="G98"/>
                <a:gd fmla="+- 49152 0 0" name="G99"/>
                <a:gd fmla="*/ G99 1 768" name="G100"/>
                <a:gd fmla="+- 38340 0 0" name="G101"/>
                <a:gd fmla="*/ G101 1 710" name="G102"/>
                <a:gd fmla="+- 28672 0 0" name="G103"/>
                <a:gd fmla="*/ G103 1 768" name="G104"/>
                <a:gd fmla="+- 21300 0 0" name="G105"/>
                <a:gd fmla="*/ G105 1 710" name="G106"/>
                <a:gd fmla="+- 51200 0 0" name="G107"/>
                <a:gd fmla="*/ G107 1 768" name="G108"/>
                <a:gd fmla="+- 15620 0 0" name="G109"/>
                <a:gd fmla="*/ G109 1 710" name="G110"/>
                <a:gd fmla="+- 32768 0 0" name="G111"/>
                <a:gd fmla="*/ G111 1 768" name="G112"/>
                <a:gd fmla="+- 9940 0 0" name="G113"/>
                <a:gd fmla="*/ G113 1 710" name="G114"/>
                <a:gd fmla="+- 57344 0 0" name="G115"/>
                <a:gd fmla="*/ G115 1 768" name="G116"/>
                <a:gd fmla="+- 710 0 0" name="G117"/>
                <a:gd fmla="+- 768 0 0" name="G118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710" name="ODFRight"/>
                <a:gd fmla="val 768" name="ODFBottom"/>
                <a:gd fmla="val 710" name="ODFWidth"/>
                <a:gd fmla="val 768" name="ODFHeight"/>
              </a:gdLst>
              <a:rect b="OXMLTextRectB" l="OXMLTextRectL" r="OXMLTextRectR" t="OXMLTextRectT"/>
              <a:pathLst>
                <a:path fill="norm" h="768" stroke="true" w="710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rgbClr val="33CCCC">
                <a:alpha val="50000"/>
              </a:srgbClr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grpSp>
          <p:nvGrpSpPr>
            <p:cNvPr hidden="false" id="9" name="Shape 9"/>
            <p:cNvGrpSpPr/>
            <p:nvPr isPhoto="false"/>
          </p:nvGrpSpPr>
          <p:grpSpPr>
            <a:xfrm flipH="false" flipV="false" rot="0">
              <a:off x="0" y="2789237"/>
              <a:ext cx="3063875" cy="3251200"/>
              <a:chOff x="0" y="0"/>
              <a:chExt cx="3063875" cy="3251200"/>
            </a:xfrm>
          </p:grpSpPr>
          <p:sp>
            <p:nvSpPr>
              <p:cNvPr hidden="false" id="10" name="Shape 10"/>
              <p:cNvSpPr txBox="false"/>
              <p:nvPr isPhoto="false"/>
            </p:nvSpPr>
            <p:spPr>
              <a:xfrm flipH="true" flipV="false" rot="21240000">
                <a:off x="317499" y="471487"/>
                <a:ext cx="298450" cy="544512"/>
              </a:xfrm>
              <a:custGeom>
                <a:avLst/>
                <a:gdLst>
                  <a:gd fmla="+- 12032 0 0" name="G0"/>
                  <a:gd fmla="*/ G0 1 128" name="G1"/>
                  <a:gd fmla="*/ 1 0 51712" name="G2"/>
                  <a:gd fmla="*/ G2 217 1" name="G3"/>
                  <a:gd fmla="*/ G3 1 217" name="G4"/>
                  <a:gd fmla="+- 13440 0 0" name="G5"/>
                  <a:gd fmla="*/ G5 1 128" name="G6"/>
                  <a:gd fmla="+- 1953 0 0" name="G7"/>
                  <a:gd fmla="*/ G7 1 217" name="G8"/>
                  <a:gd fmla="+- 14720 0 0" name="G9"/>
                  <a:gd fmla="*/ G9 1 128" name="G10"/>
                  <a:gd fmla="+- 5859 0 0" name="G11"/>
                  <a:gd fmla="*/ G11 1 217" name="G12"/>
                  <a:gd fmla="+- 15744 0 0" name="G13"/>
                  <a:gd fmla="*/ G13 1 128" name="G14"/>
                  <a:gd fmla="+- 10850 0 0" name="G15"/>
                  <a:gd fmla="*/ G15 1 217" name="G16"/>
                  <a:gd fmla="+- 16384 0 0" name="G17"/>
                  <a:gd fmla="*/ G17 1 128" name="G18"/>
                  <a:gd fmla="+- 16926 0 0" name="G19"/>
                  <a:gd fmla="*/ G19 1 217" name="G20"/>
                  <a:gd fmla="+- 16256 0 0" name="G21"/>
                  <a:gd fmla="*/ G21 1 128" name="G22"/>
                  <a:gd fmla="+- 24087 0 0" name="G23"/>
                  <a:gd fmla="*/ G23 1 217" name="G24"/>
                  <a:gd fmla="+- 14848 0 0" name="G25"/>
                  <a:gd fmla="*/ G25 1 128" name="G26"/>
                  <a:gd fmla="+- 31465 0 0" name="G27"/>
                  <a:gd fmla="*/ G27 1 217" name="G28"/>
                  <a:gd fmla="+- 12032 0 0" name="G29"/>
                  <a:gd fmla="*/ G29 1 128" name="G30"/>
                  <a:gd fmla="+- 39277 0 0" name="G31"/>
                  <a:gd fmla="*/ G31 1 217" name="G32"/>
                  <a:gd fmla="+- 7680 0 0" name="G33"/>
                  <a:gd fmla="*/ G33 1 128" name="G34"/>
                  <a:gd fmla="+- 47089 0 0" name="G35"/>
                  <a:gd fmla="*/ G35 1 217" name="G36"/>
                  <a:gd fmla="+- 6272 0 0" name="G37"/>
                  <a:gd fmla="*/ G37 1 128" name="G38"/>
                  <a:gd fmla="+- 46221 0 0" name="G39"/>
                  <a:gd fmla="*/ G39 1 217" name="G40"/>
                  <a:gd fmla="+- 4864 0 0" name="G41"/>
                  <a:gd fmla="*/ G41 1 128" name="G42"/>
                  <a:gd fmla="+- 45570 0 0" name="G43"/>
                  <a:gd fmla="*/ G43 1 217" name="G44"/>
                  <a:gd fmla="+- 3328 0 0" name="G45"/>
                  <a:gd fmla="*/ G45 1 128" name="G46"/>
                  <a:gd fmla="+- 44485 0 0" name="G47"/>
                  <a:gd fmla="*/ G47 1 217" name="G48"/>
                  <a:gd fmla="+- 2048 0 0" name="G49"/>
                  <a:gd fmla="*/ G49 1 128" name="G50"/>
                  <a:gd fmla="+- 43617 0 0" name="G51"/>
                  <a:gd fmla="*/ G51 1 217" name="G52"/>
                  <a:gd fmla="+- 1024 0 0" name="G53"/>
                  <a:gd fmla="*/ G53 1 128" name="G54"/>
                  <a:gd fmla="+- 42532 0 0" name="G55"/>
                  <a:gd fmla="*/ G55 1 217" name="G56"/>
                  <a:gd fmla="+- 256 0 0" name="G57"/>
                  <a:gd fmla="*/ G57 1 128" name="G58"/>
                  <a:gd fmla="+- 41230 0 0" name="G59"/>
                  <a:gd fmla="*/ G59 1 217" name="G60"/>
                  <a:gd fmla="*/ 1 0 51712" name="G61"/>
                  <a:gd fmla="*/ G61 128 1" name="G62"/>
                  <a:gd fmla="*/ G62 1 128" name="G63"/>
                  <a:gd fmla="+- 39711 0 0" name="G64"/>
                  <a:gd fmla="*/ G64 1 217" name="G65"/>
                  <a:gd fmla="+- 1 0 0" name="G66"/>
                  <a:gd fmla="+- 38626 0 0" name="G67"/>
                  <a:gd fmla="*/ G67 1 217" name="G68"/>
                  <a:gd fmla="+- 1664 0 0" name="G69"/>
                  <a:gd fmla="*/ G69 1 128" name="G70"/>
                  <a:gd fmla="+- 37107 0 0" name="G71"/>
                  <a:gd fmla="*/ G71 1 217" name="G72"/>
                  <a:gd fmla="+- 3712 0 0" name="G73"/>
                  <a:gd fmla="*/ G73 1 128" name="G74"/>
                  <a:gd fmla="+- 34937 0 0" name="G75"/>
                  <a:gd fmla="*/ G75 1 217" name="G76"/>
                  <a:gd fmla="+- 5888 0 0" name="G77"/>
                  <a:gd fmla="*/ G77 1 128" name="G78"/>
                  <a:gd fmla="+- 32550 0 0" name="G79"/>
                  <a:gd fmla="*/ G79 1 217" name="G80"/>
                  <a:gd fmla="+- 8064 0 0" name="G81"/>
                  <a:gd fmla="*/ G81 1 128" name="G82"/>
                  <a:gd fmla="+- 29078 0 0" name="G83"/>
                  <a:gd fmla="*/ G83 1 217" name="G84"/>
                  <a:gd fmla="+- 10112 0 0" name="G85"/>
                  <a:gd fmla="*/ G85 1 128" name="G86"/>
                  <a:gd fmla="+- 24304 0 0" name="G87"/>
                  <a:gd fmla="*/ G87 1 217" name="G88"/>
                  <a:gd fmla="+- 11648 0 0" name="G89"/>
                  <a:gd fmla="*/ G89 1 128" name="G90"/>
                  <a:gd fmla="+- 18011 0 0" name="G91"/>
                  <a:gd fmla="*/ G91 1 217" name="G92"/>
                  <a:gd fmla="+- 12416 0 0" name="G93"/>
                  <a:gd fmla="*/ G93 1 128" name="G94"/>
                  <a:gd fmla="+- 9982 0 0" name="G95"/>
                  <a:gd fmla="*/ G95 1 217" name="G96"/>
                  <a:gd fmla="+- 12032 0 0" name="G97"/>
                  <a:gd fmla="*/ G97 1 128" name="G98"/>
                  <a:gd fmla="*/ 1 0 51712" name="G99"/>
                  <a:gd fmla="*/ G99 217 1" name="G100"/>
                  <a:gd fmla="*/ G100 1 217" name="G101"/>
                  <a:gd fmla="+- 128 0 0" name="G102"/>
                  <a:gd fmla="+- 217 0 0" name="G103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28" name="ODFRight"/>
                  <a:gd fmla="val 217" name="ODFBottom"/>
                  <a:gd fmla="val 128" name="ODFWidth"/>
                  <a:gd fmla="val 217" name="ODFHeight"/>
                </a:gdLst>
                <a:rect b="OXMLTextRectB" l="OXMLTextRectL" r="OXMLTextRectR" t="OXMLTextRectT"/>
                <a:pathLst>
                  <a:path fill="norm" h="217" stroke="true" w="128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11" name="Shape 11"/>
              <p:cNvSpPr txBox="false"/>
              <p:nvPr isPhoto="false"/>
            </p:nvSpPr>
            <p:spPr>
              <a:xfrm flipH="true" flipV="false" rot="21240000">
                <a:off x="950912" y="1190625"/>
                <a:ext cx="274637" cy="322262"/>
              </a:xfrm>
              <a:custGeom>
                <a:avLst/>
                <a:gdLst>
                  <a:gd fmla="+- 8775 0 0" name="G0"/>
                  <a:gd fmla="*/ G0 1 117" name="G1"/>
                  <a:gd fmla="*/ 1 0 51712" name="G2"/>
                  <a:gd fmla="*/ G2 132 1" name="G3"/>
                  <a:gd fmla="*/ G3 1 132" name="G4"/>
                  <a:gd fmla="*/ 1 0 51712" name="G5"/>
                  <a:gd fmla="*/ G5 117 1" name="G6"/>
                  <a:gd fmla="*/ G6 1 117" name="G7"/>
                  <a:gd fmla="+- 3300 0 0" name="G8"/>
                  <a:gd fmla="*/ G8 1 132" name="G9"/>
                  <a:gd fmla="+- 351 0 0" name="G10"/>
                  <a:gd fmla="*/ G10 1 117" name="G11"/>
                  <a:gd fmla="+- 3432 0 0" name="G12"/>
                  <a:gd fmla="*/ G12 1 132" name="G13"/>
                  <a:gd fmla="+- 1638 0 0" name="G14"/>
                  <a:gd fmla="*/ G14 1 117" name="G15"/>
                  <a:gd fmla="+- 3828 0 0" name="G16"/>
                  <a:gd fmla="*/ G16 1 132" name="G17"/>
                  <a:gd fmla="+- 3393 0 0" name="G18"/>
                  <a:gd fmla="*/ G18 1 117" name="G19"/>
                  <a:gd fmla="+- 4752 0 0" name="G20"/>
                  <a:gd fmla="*/ G20 1 132" name="G21"/>
                  <a:gd fmla="+- 5382 0 0" name="G22"/>
                  <a:gd fmla="*/ G22 1 117" name="G23"/>
                  <a:gd fmla="+- 6204 0 0" name="G24"/>
                  <a:gd fmla="*/ G24 1 132" name="G25"/>
                  <a:gd fmla="+- 7722 0 0" name="G26"/>
                  <a:gd fmla="*/ G26 1 117" name="G27"/>
                  <a:gd fmla="+- 8184 0 0" name="G28"/>
                  <a:gd fmla="*/ G28 1 132" name="G29"/>
                  <a:gd fmla="+- 9828 0 0" name="G30"/>
                  <a:gd fmla="*/ G30 1 117" name="G31"/>
                  <a:gd fmla="+- 10560 0 0" name="G32"/>
                  <a:gd fmla="*/ G32 1 132" name="G33"/>
                  <a:gd fmla="+- 11934 0 0" name="G34"/>
                  <a:gd fmla="*/ G34 1 117" name="G35"/>
                  <a:gd fmla="+- 13596 0 0" name="G36"/>
                  <a:gd fmla="*/ G36 1 132" name="G37"/>
                  <a:gd fmla="+- 13572 0 0" name="G38"/>
                  <a:gd fmla="*/ G38 1 117" name="G39"/>
                  <a:gd fmla="+- 17424 0 0" name="G40"/>
                  <a:gd fmla="*/ G40 1 132" name="G41"/>
                  <a:gd fmla="+- 13689 0 0" name="G42"/>
                  <a:gd fmla="*/ G42 1 117" name="G43"/>
                  <a:gd fmla="+- 15840 0 0" name="G44"/>
                  <a:gd fmla="*/ G44 1 132" name="G45"/>
                  <a:gd fmla="+- 13455 0 0" name="G46"/>
                  <a:gd fmla="*/ G46 1 117" name="G47"/>
                  <a:gd fmla="+- 14124 0 0" name="G48"/>
                  <a:gd fmla="*/ G48 1 132" name="G49"/>
                  <a:gd fmla="+- 12636 0 0" name="G50"/>
                  <a:gd fmla="*/ G50 1 117" name="G51"/>
                  <a:gd fmla="+- 11880 0 0" name="G52"/>
                  <a:gd fmla="*/ G52 1 132" name="G53"/>
                  <a:gd fmla="+- 11583 0 0" name="G54"/>
                  <a:gd fmla="*/ G54 1 117" name="G55"/>
                  <a:gd fmla="+- 9768 0 0" name="G56"/>
                  <a:gd fmla="*/ G56 1 132" name="G57"/>
                  <a:gd fmla="+- 10413 0 0" name="G58"/>
                  <a:gd fmla="*/ G58 1 117" name="G59"/>
                  <a:gd fmla="+- 7656 0 0" name="G60"/>
                  <a:gd fmla="*/ G60 1 132" name="G61"/>
                  <a:gd fmla="+- 9126 0 0" name="G62"/>
                  <a:gd fmla="*/ G62 1 117" name="G63"/>
                  <a:gd fmla="+- 5940 0 0" name="G64"/>
                  <a:gd fmla="*/ G64 1 132" name="G65"/>
                  <a:gd fmla="+- 7839 0 0" name="G66"/>
                  <a:gd fmla="*/ G66 1 117" name="G67"/>
                  <a:gd fmla="+- 4752 0 0" name="G68"/>
                  <a:gd fmla="*/ G68 1 132" name="G69"/>
                  <a:gd fmla="+- 6786 0 0" name="G70"/>
                  <a:gd fmla="*/ G70 1 117" name="G71"/>
                  <a:gd fmla="+- 4224 0 0" name="G72"/>
                  <a:gd fmla="*/ G72 1 132" name="G73"/>
                  <a:gd fmla="+- 8073 0 0" name="G74"/>
                  <a:gd fmla="*/ G74 1 117" name="G75"/>
                  <a:gd fmla="+- 3828 0 0" name="G76"/>
                  <a:gd fmla="*/ G76 1 132" name="G77"/>
                  <a:gd fmla="+- 9243 0 0" name="G78"/>
                  <a:gd fmla="*/ G78 1 117" name="G79"/>
                  <a:gd fmla="+- 3696 0 0" name="G80"/>
                  <a:gd fmla="*/ G80 1 132" name="G81"/>
                  <a:gd fmla="+- 10413 0 0" name="G82"/>
                  <a:gd fmla="*/ G82 1 117" name="G83"/>
                  <a:gd fmla="+- 3432 0 0" name="G84"/>
                  <a:gd fmla="*/ G84 1 132" name="G85"/>
                  <a:gd fmla="+- 11466 0 0" name="G86"/>
                  <a:gd fmla="*/ G86 1 117" name="G87"/>
                  <a:gd fmla="+- 3300 0 0" name="G88"/>
                  <a:gd fmla="*/ G88 1 132" name="G89"/>
                  <a:gd fmla="+- 12285 0 0" name="G90"/>
                  <a:gd fmla="*/ G90 1 117" name="G91"/>
                  <a:gd fmla="+- 3168 0 0" name="G92"/>
                  <a:gd fmla="*/ G92 1 132" name="G93"/>
                  <a:gd fmla="+- 12753 0 0" name="G94"/>
                  <a:gd fmla="*/ G94 1 117" name="G95"/>
                  <a:gd fmla="+- 2904 0 0" name="G96"/>
                  <a:gd fmla="*/ G96 1 132" name="G97"/>
                  <a:gd fmla="+- 13221 0 0" name="G98"/>
                  <a:gd fmla="*/ G98 1 117" name="G99"/>
                  <a:gd fmla="+- 2772 0 0" name="G100"/>
                  <a:gd fmla="*/ G100 1 132" name="G101"/>
                  <a:gd fmla="+- 13338 0 0" name="G102"/>
                  <a:gd fmla="*/ G102 1 117" name="G103"/>
                  <a:gd fmla="+- 2772 0 0" name="G104"/>
                  <a:gd fmla="*/ G104 1 132" name="G105"/>
                  <a:gd fmla="+- 8775 0 0" name="G106"/>
                  <a:gd fmla="*/ G106 1 117" name="G107"/>
                  <a:gd fmla="*/ 1 0 51712" name="G108"/>
                  <a:gd fmla="*/ G108 132 1" name="G109"/>
                  <a:gd fmla="*/ G109 1 132" name="G110"/>
                  <a:gd fmla="+- 117 0 0" name="G111"/>
                  <a:gd fmla="+- 132 0 0" name="G112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17" name="ODFRight"/>
                  <a:gd fmla="val 132" name="ODFBottom"/>
                  <a:gd fmla="val 117" name="ODFWidth"/>
                  <a:gd fmla="val 132" name="ODFHeight"/>
                </a:gdLst>
                <a:rect b="OXMLTextRectB" l="OXMLTextRectL" r="OXMLTextRectR" t="OXMLTextRectT"/>
                <a:pathLst>
                  <a:path fill="norm" h="132" stroke="true" w="117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12" name="Shape 12"/>
              <p:cNvSpPr txBox="false"/>
              <p:nvPr isPhoto="false"/>
            </p:nvSpPr>
            <p:spPr>
              <a:xfrm flipH="true" flipV="false" rot="21240000">
                <a:off x="869950" y="1274762"/>
                <a:ext cx="63500" cy="188912"/>
              </a:xfrm>
              <a:custGeom>
                <a:avLst/>
                <a:gdLst>
                  <a:gd fmla="+- 841 0 0" name="G0"/>
                  <a:gd fmla="*/ G0 1 29" name="G1"/>
                  <a:gd fmla="*/ 1 0 51712" name="G2"/>
                  <a:gd fmla="*/ G2 77 1" name="G3"/>
                  <a:gd fmla="*/ G3 1 77" name="G4"/>
                  <a:gd fmla="+- 667 0 0" name="G5"/>
                  <a:gd fmla="*/ G5 1 29" name="G6"/>
                  <a:gd fmla="*/ 1 0 51712" name="G7"/>
                  <a:gd fmla="*/ G7 77 1" name="G8"/>
                  <a:gd fmla="*/ G8 1 77" name="G9"/>
                  <a:gd fmla="+- 464 0 0" name="G10"/>
                  <a:gd fmla="*/ G10 1 29" name="G11"/>
                  <a:gd fmla="+- 308 0 0" name="G12"/>
                  <a:gd fmla="*/ G12 1 77" name="G13"/>
                  <a:gd fmla="+- 261 0 0" name="G14"/>
                  <a:gd fmla="*/ G14 1 29" name="G15"/>
                  <a:gd fmla="+- 693 0 0" name="G16"/>
                  <a:gd fmla="*/ G16 1 77" name="G17"/>
                  <a:gd fmla="+- 116 0 0" name="G18"/>
                  <a:gd fmla="*/ G18 1 29" name="G19"/>
                  <a:gd fmla="+- 1463 0 0" name="G20"/>
                  <a:gd fmla="*/ G20 1 77" name="G21"/>
                  <a:gd fmla="+- 1 0 0" name="G22"/>
                  <a:gd fmla="+- 2310 0 0" name="G23"/>
                  <a:gd fmla="*/ G23 1 77" name="G24"/>
                  <a:gd fmla="*/ 1 0 51712" name="G25"/>
                  <a:gd fmla="*/ G25 29 1" name="G26"/>
                  <a:gd fmla="*/ G26 1 29" name="G27"/>
                  <a:gd fmla="+- 3388 0 0" name="G28"/>
                  <a:gd fmla="*/ G28 1 77" name="G29"/>
                  <a:gd fmla="+- 87 0 0" name="G30"/>
                  <a:gd fmla="*/ G30 1 29" name="G31"/>
                  <a:gd fmla="+- 4620 0 0" name="G32"/>
                  <a:gd fmla="*/ G32 1 77" name="G33"/>
                  <a:gd fmla="+- 319 0 0" name="G34"/>
                  <a:gd fmla="*/ G34 1 29" name="G35"/>
                  <a:gd fmla="+- 5929 0 0" name="G36"/>
                  <a:gd fmla="*/ G36 1 77" name="G37"/>
                  <a:gd fmla="+- 435 0 0" name="G38"/>
                  <a:gd fmla="*/ G38 1 29" name="G39"/>
                  <a:gd fmla="+- 4081 0 0" name="G40"/>
                  <a:gd fmla="*/ G40 1 77" name="G41"/>
                  <a:gd fmla="+- 551 0 0" name="G42"/>
                  <a:gd fmla="*/ G42 1 29" name="G43"/>
                  <a:gd fmla="+- 2849 0 0" name="G44"/>
                  <a:gd fmla="*/ G44 1 77" name="G45"/>
                  <a:gd fmla="+- 667 0 0" name="G46"/>
                  <a:gd fmla="*/ G46 1 29" name="G47"/>
                  <a:gd fmla="+- 1694 0 0" name="G48"/>
                  <a:gd fmla="*/ G48 1 77" name="G49"/>
                  <a:gd fmla="+- 841 0 0" name="G50"/>
                  <a:gd fmla="*/ G50 1 29" name="G51"/>
                  <a:gd fmla="*/ 1 0 51712" name="G52"/>
                  <a:gd fmla="*/ G52 77 1" name="G53"/>
                  <a:gd fmla="*/ G53 1 77" name="G54"/>
                  <a:gd fmla="+- 29 0 0" name="G55"/>
                  <a:gd fmla="+- 77 0 0" name="G56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29" name="ODFRight"/>
                  <a:gd fmla="val 77" name="ODFBottom"/>
                  <a:gd fmla="val 29" name="ODFWidth"/>
                  <a:gd fmla="val 77" name="ODFHeight"/>
                </a:gdLst>
                <a:rect b="OXMLTextRectB" l="OXMLTextRectL" r="OXMLTextRectR" t="OXMLTextRectT"/>
                <a:pathLst>
                  <a:path fill="norm" h="77" stroke="true" w="29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grpSp>
            <p:nvGrpSpPr>
              <p:cNvPr hidden="false" id="13" name="Shape 13"/>
              <p:cNvGrpSpPr/>
              <p:nvPr isPhoto="false"/>
            </p:nvGrpSpPr>
            <p:grpSpPr>
              <a:xfrm flipH="false" flipV="false" rot="0">
                <a:off x="542924" y="1592262"/>
                <a:ext cx="2520949" cy="1660525"/>
                <a:chOff x="0" y="0"/>
                <a:chExt cx="2520949" cy="1660525"/>
              </a:xfrm>
            </p:grpSpPr>
            <p:sp>
              <p:nvSpPr>
                <p:cNvPr hidden="false" id="14" name="Shape 14"/>
                <p:cNvSpPr txBox="false"/>
                <p:nvPr isPhoto="false"/>
              </p:nvSpPr>
              <p:spPr>
                <a:xfrm flipH="false" flipV="false" rot="4200000">
                  <a:off x="303212" y="534987"/>
                  <a:ext cx="741362" cy="1160462"/>
                </a:xfrm>
                <a:custGeom>
                  <a:avLst/>
                  <a:gdLst>
                    <a:gd fmla="+- 2484 0 0" name="G0"/>
                    <a:gd fmla="*/ G0 1 207" name="G1"/>
                    <a:gd fmla="+- 24816 0 0" name="G2"/>
                    <a:gd fmla="*/ G2 1 564" name="G3"/>
                    <a:gd fmla="+- 1242 0 0" name="G4"/>
                    <a:gd fmla="*/ G4 1 207" name="G5"/>
                    <a:gd fmla="+- 40608 0 0" name="G6"/>
                    <a:gd fmla="*/ G6 1 564" name="G7"/>
                    <a:gd fmla="+- 621 0 0" name="G8"/>
                    <a:gd fmla="*/ G8 1 207" name="G9"/>
                    <a:gd fmla="+- 55836 0 0" name="G10"/>
                    <a:gd fmla="*/ G10 1 564" name="G11"/>
                    <a:gd fmla="*/ 1 0 51712" name="G12"/>
                    <a:gd fmla="*/ G12 207 1" name="G13"/>
                    <a:gd fmla="*/ G13 1 207" name="G14"/>
                    <a:gd fmla="+- 4964 0 0" name="G15"/>
                    <a:gd fmla="*/ G15 1 564" name="G16"/>
                    <a:gd fmla="*/ 1 0 51712" name="G17"/>
                    <a:gd fmla="*/ G17 207 1" name="G18"/>
                    <a:gd fmla="*/ G18 1 207" name="G19"/>
                    <a:gd fmla="+- 19628 0 0" name="G20"/>
                    <a:gd fmla="*/ G20 1 564" name="G21"/>
                    <a:gd fmla="+- 621 0 0" name="G22"/>
                    <a:gd fmla="*/ G22 1 207" name="G23"/>
                    <a:gd fmla="+- 35984 0 0" name="G24"/>
                    <a:gd fmla="*/ G24 1 564" name="G25"/>
                    <a:gd fmla="+- 1449 0 0" name="G26"/>
                    <a:gd fmla="*/ G26 1 207" name="G27"/>
                    <a:gd fmla="+- 53468 0 0" name="G28"/>
                    <a:gd fmla="*/ G28 1 564" name="G29"/>
                    <a:gd fmla="+- 3312 0 0" name="G30"/>
                    <a:gd fmla="*/ G30 1 207" name="G31"/>
                    <a:gd fmla="+- 8236 0 0" name="G32"/>
                    <a:gd fmla="*/ G32 1 564" name="G33"/>
                    <a:gd fmla="+- 6003 0 0" name="G34"/>
                    <a:gd fmla="*/ G34 1 207" name="G35"/>
                    <a:gd fmla="+- 30796 0 0" name="G36"/>
                    <a:gd fmla="*/ G36 1 564" name="G37"/>
                    <a:gd fmla="+- 8901 0 0" name="G38"/>
                    <a:gd fmla="*/ G38 1 207" name="G39"/>
                    <a:gd fmla="+- 52228 0 0" name="G40"/>
                    <a:gd fmla="*/ G40 1 564" name="G41"/>
                    <a:gd fmla="+- 12627 0 0" name="G42"/>
                    <a:gd fmla="*/ G42 1 207" name="G43"/>
                    <a:gd fmla="+- 8688 0 0" name="G44"/>
                    <a:gd fmla="*/ G44 1 564" name="G45"/>
                    <a:gd fmla="+- 17181 0 0" name="G46"/>
                    <a:gd fmla="*/ G46 1 207" name="G47"/>
                    <a:gd fmla="+- 32376 0 0" name="G48"/>
                    <a:gd fmla="*/ G48 1 564" name="G49"/>
                    <a:gd fmla="+- 21942 0 0" name="G50"/>
                    <a:gd fmla="*/ G50 1 207" name="G51"/>
                    <a:gd fmla="+- 54936 0 0" name="G52"/>
                    <a:gd fmla="*/ G52 1 564" name="G53"/>
                    <a:gd fmla="+- 27324 0 0" name="G54"/>
                    <a:gd fmla="*/ G54 1 207" name="G55"/>
                    <a:gd fmla="+- 10268 0 0" name="G56"/>
                    <a:gd fmla="*/ G56 1 564" name="G57"/>
                    <a:gd fmla="+- 32499 0 0" name="G58"/>
                    <a:gd fmla="*/ G58 1 207" name="G59"/>
                    <a:gd fmla="+- 28880 0 0" name="G60"/>
                    <a:gd fmla="*/ G60 1 564" name="G61"/>
                    <a:gd fmla="+- 37674 0 0" name="G62"/>
                    <a:gd fmla="*/ G62 1 207" name="G63"/>
                    <a:gd fmla="+- 44672 0 0" name="G64"/>
                    <a:gd fmla="*/ G64 1 564" name="G65"/>
                    <a:gd fmla="+- 42849 0 0" name="G66"/>
                    <a:gd fmla="*/ G66 1 207" name="G67"/>
                    <a:gd fmla="+- 55952 0 0" name="G68"/>
                    <a:gd fmla="*/ G68 1 564" name="G69"/>
                    <a:gd fmla="+- 33120 0 0" name="G70"/>
                    <a:gd fmla="*/ G70 1 207" name="G71"/>
                    <a:gd fmla="+- 20420 0 0" name="G72"/>
                    <a:gd fmla="*/ G72 1 564" name="G73"/>
                    <a:gd fmla="+- 26289 0 0" name="G74"/>
                    <a:gd fmla="*/ G74 1 207" name="G75"/>
                    <a:gd fmla="+- 56064 0 0" name="G76"/>
                    <a:gd fmla="*/ G76 1 564" name="G77"/>
                    <a:gd fmla="+- 21321 0 0" name="G78"/>
                    <a:gd fmla="*/ G78 1 207" name="G79"/>
                    <a:gd fmla="+- 31812 0 0" name="G80"/>
                    <a:gd fmla="*/ G80 1 564" name="G81"/>
                    <a:gd fmla="+- 18009 0 0" name="G82"/>
                    <a:gd fmla="*/ G82 1 207" name="G83"/>
                    <a:gd fmla="+- 10944 0 0" name="G84"/>
                    <a:gd fmla="*/ G84 1 564" name="G85"/>
                    <a:gd fmla="+- 15525 0 0" name="G86"/>
                    <a:gd fmla="*/ G86 1 207" name="G87"/>
                    <a:gd fmla="+- 58996 0 0" name="G88"/>
                    <a:gd fmla="*/ G88 1 564" name="G89"/>
                    <a:gd fmla="+- 14076 0 0" name="G90"/>
                    <a:gd fmla="*/ G90 1 207" name="G91"/>
                    <a:gd fmla="+- 43204 0 0" name="G92"/>
                    <a:gd fmla="*/ G92 1 564" name="G93"/>
                    <a:gd fmla="+- 13041 0 0" name="G94"/>
                    <a:gd fmla="*/ G94 1 207" name="G95"/>
                    <a:gd fmla="+- 29668 0 0" name="G96"/>
                    <a:gd fmla="*/ G96 1 564" name="G97"/>
                    <a:gd fmla="+- 11592 0 0" name="G98"/>
                    <a:gd fmla="*/ G98 1 207" name="G99"/>
                    <a:gd fmla="+- 16132 0 0" name="G100"/>
                    <a:gd fmla="*/ G100 1 564" name="G101"/>
                    <a:gd fmla="+- 9108 0 0" name="G102"/>
                    <a:gd fmla="*/ G102 1 207" name="G103"/>
                    <a:gd fmla="+- 50084 0 0" name="G104"/>
                    <a:gd fmla="*/ G104 1 564" name="G105"/>
                    <a:gd fmla="+- 8487 0 0" name="G106"/>
                    <a:gd fmla="*/ G106 1 207" name="G107"/>
                    <a:gd fmla="+- 13424 0 0" name="G108"/>
                    <a:gd fmla="*/ G108 1 564" name="G109"/>
                    <a:gd fmla="+- 8901 0 0" name="G110"/>
                    <a:gd fmla="*/ G110 1 207" name="G111"/>
                    <a:gd fmla="+- 38352 0 0" name="G112"/>
                    <a:gd fmla="*/ G112 1 564" name="G113"/>
                    <a:gd fmla="+- 10350 0 0" name="G114"/>
                    <a:gd fmla="*/ G114 1 207" name="G115"/>
                    <a:gd fmla="*/ 1 0 51712" name="G116"/>
                    <a:gd fmla="*/ G116 564 1" name="G117"/>
                    <a:gd fmla="*/ G117 1 564" name="G118"/>
                    <a:gd fmla="+- 2484 0 0" name="G119"/>
                    <a:gd fmla="*/ G119 1 207" name="G120"/>
                    <a:gd fmla="+- 24816 0 0" name="G121"/>
                    <a:gd fmla="*/ G121 1 564" name="G122"/>
                    <a:gd fmla="+- 207 0 0" name="G123"/>
                    <a:gd fmla="+- 564 0 0" name="G124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207" name="ODFRight"/>
                    <a:gd fmla="val 564" name="ODFBottom"/>
                    <a:gd fmla="val 207" name="ODFWidth"/>
                    <a:gd fmla="val 564" name="ODFHeight"/>
                  </a:gdLst>
                  <a:rect b="OXMLTextRectB" l="OXMLTextRectL" r="OXMLTextRectR" t="OXMLTextRectT"/>
                  <a:pathLst>
                    <a:path fill="norm" h="564" stroke="true" w="207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rgbClr val="33CCCC"/>
                </a:solidFill>
                <a:ln w="9525">
                  <a:noFill/>
                  <a:headEnd len="med" type="none" w="med"/>
                  <a:tailEnd len="med" type="none" w="med"/>
                </a:ln>
              </p:spPr>
              <p:txBody>
                <a:bodyPr anchor="ctr" bIns="45720" lIns="91440" rIns="91440" tIns="45720" wrap="none"/>
                <a:p>
                  <a:pPr algn="l">
                    <a:lnSpc>
                      <a:spcPct val="93000"/>
                    </a:lnSpc>
                  </a:pPr>
                  <a:endParaRPr>
                    <a:solidFill>
                      <a:schemeClr val="bg1"/>
                    </a:solidFill>
                    <a:latin typeface="Arial"/>
                    <a:ea typeface="Arial"/>
                    <a:cs typeface="Arial"/>
                  </a:endParaRPr>
                </a:p>
              </p:txBody>
            </p:sp>
            <p:sp>
              <p:nvSpPr>
                <p:cNvPr hidden="false" id="15" name="Shape 15"/>
                <p:cNvSpPr txBox="false"/>
                <p:nvPr isPhoto="false"/>
              </p:nvSpPr>
              <p:spPr>
                <a:xfrm flipH="false" flipV="false" rot="4200000">
                  <a:off x="1960562" y="304799"/>
                  <a:ext cx="165100" cy="474662"/>
                </a:xfrm>
                <a:custGeom>
                  <a:avLst/>
                  <a:gdLst>
                    <a:gd fmla="*/ 1 0 51712" name="G0"/>
                    <a:gd fmla="*/ G0 47 1" name="G1"/>
                    <a:gd fmla="*/ G1 1 47" name="G2"/>
                    <a:gd fmla="+- 4408 0 0" name="G3"/>
                    <a:gd fmla="*/ G3 1 232" name="G4"/>
                    <a:gd fmla="+- 658 0 0" name="G5"/>
                    <a:gd fmla="*/ G5 1 47" name="G6"/>
                    <a:gd fmla="+- 12760 0 0" name="G7"/>
                    <a:gd fmla="*/ G7 1 232" name="G8"/>
                    <a:gd fmla="+- 1034 0 0" name="G9"/>
                    <a:gd fmla="*/ G9 1 47" name="G10"/>
                    <a:gd fmla="+- 23432 0 0" name="G11"/>
                    <a:gd fmla="*/ G11 1 232" name="G12"/>
                    <a:gd fmla="+- 1128 0 0" name="G13"/>
                    <a:gd fmla="*/ G13 1 47" name="G14"/>
                    <a:gd fmla="+- 36888 0 0" name="G15"/>
                    <a:gd fmla="*/ G15 1 232" name="G16"/>
                    <a:gd fmla="+- 893 0 0" name="G17"/>
                    <a:gd fmla="*/ G17 1 47" name="G18"/>
                    <a:gd fmla="+- 53824 0 0" name="G19"/>
                    <a:gd fmla="*/ G19 1 232" name="G20"/>
                    <a:gd fmla="+- 2115 0 0" name="G21"/>
                    <a:gd fmla="*/ G21 1 47" name="G22"/>
                    <a:gd fmla="+- 50344 0 0" name="G23"/>
                    <a:gd fmla="*/ G23 1 232" name="G24"/>
                    <a:gd fmla="+- 2209 0 0" name="G25"/>
                    <a:gd fmla="*/ G25 1 47" name="G26"/>
                    <a:gd fmla="+- 41296 0 0" name="G27"/>
                    <a:gd fmla="*/ G27 1 232" name="G28"/>
                    <a:gd fmla="+- 2209 0 0" name="G29"/>
                    <a:gd fmla="*/ G29 1 47" name="G30"/>
                    <a:gd fmla="+- 32480 0 0" name="G31"/>
                    <a:gd fmla="*/ G31 1 232" name="G32"/>
                    <a:gd fmla="+- 2115 0 0" name="G33"/>
                    <a:gd fmla="*/ G33 1 47" name="G34"/>
                    <a:gd fmla="+- 23896 0 0" name="G35"/>
                    <a:gd fmla="*/ G35 1 232" name="G36"/>
                    <a:gd fmla="+- 1927 0 0" name="G37"/>
                    <a:gd fmla="*/ G37 1 47" name="G38"/>
                    <a:gd fmla="+- 16472 0 0" name="G39"/>
                    <a:gd fmla="*/ G39 1 232" name="G40"/>
                    <a:gd fmla="+- 1692 0 0" name="G41"/>
                    <a:gd fmla="*/ G41 1 47" name="G42"/>
                    <a:gd fmla="+- 12064 0 0" name="G43"/>
                    <a:gd fmla="*/ G43 1 232" name="G44"/>
                    <a:gd fmla="+- 1363 0 0" name="G45"/>
                    <a:gd fmla="*/ G45 1 47" name="G46"/>
                    <a:gd fmla="+- 7888 0 0" name="G47"/>
                    <a:gd fmla="*/ G47 1 232" name="G48"/>
                    <a:gd fmla="+- 1034 0 0" name="G49"/>
                    <a:gd fmla="*/ G49 1 47" name="G50"/>
                    <a:gd fmla="+- 3944 0 0" name="G51"/>
                    <a:gd fmla="*/ G51 1 232" name="G52"/>
                    <a:gd fmla="+- 611 0 0" name="G53"/>
                    <a:gd fmla="*/ G53 1 47" name="G54"/>
                    <a:gd fmla="*/ 1 0 51712" name="G55"/>
                    <a:gd fmla="*/ G55 232 1" name="G56"/>
                    <a:gd fmla="*/ G56 1 232" name="G57"/>
                    <a:gd fmla="*/ 1 0 51712" name="G58"/>
                    <a:gd fmla="*/ G58 47 1" name="G59"/>
                    <a:gd fmla="*/ G59 1 47" name="G60"/>
                    <a:gd fmla="+- 4408 0 0" name="G61"/>
                    <a:gd fmla="*/ G61 1 232" name="G62"/>
                    <a:gd fmla="+- 47 0 0" name="G63"/>
                    <a:gd fmla="+- 232 0 0" name="G64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47" name="ODFRight"/>
                    <a:gd fmla="val 232" name="ODFBottom"/>
                    <a:gd fmla="val 47" name="ODFWidth"/>
                    <a:gd fmla="val 232" name="ODFHeight"/>
                  </a:gdLst>
                  <a:rect b="OXMLTextRectB" l="OXMLTextRectL" r="OXMLTextRectR" t="OXMLTextRectT"/>
                  <a:pathLst>
                    <a:path fill="norm" h="232" stroke="true" w="47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33CCCC"/>
                </a:solidFill>
                <a:ln w="9525">
                  <a:noFill/>
                  <a:headEnd len="med" type="none" w="med"/>
                  <a:tailEnd len="med" type="none" w="med"/>
                </a:ln>
              </p:spPr>
              <p:txBody>
                <a:bodyPr anchor="ctr" bIns="45720" lIns="91440" rIns="91440" tIns="45720" wrap="none"/>
                <a:p>
                  <a:pPr algn="l">
                    <a:lnSpc>
                      <a:spcPct val="93000"/>
                    </a:lnSpc>
                  </a:pPr>
                  <a:endParaRPr>
                    <a:solidFill>
                      <a:schemeClr val="bg1"/>
                    </a:solidFill>
                    <a:latin typeface="Arial"/>
                    <a:ea typeface="Arial"/>
                    <a:cs typeface="Arial"/>
                  </a:endParaRPr>
                </a:p>
              </p:txBody>
            </p:sp>
            <p:sp>
              <p:nvSpPr>
                <p:cNvPr hidden="false" id="16" name="Shape 16"/>
                <p:cNvSpPr txBox="false"/>
                <p:nvPr isPhoto="false"/>
              </p:nvSpPr>
              <p:spPr>
                <a:xfrm flipH="false" flipV="false" rot="4200000">
                  <a:off x="2281237" y="117474"/>
                  <a:ext cx="306387" cy="76200"/>
                </a:xfrm>
                <a:custGeom>
                  <a:avLst/>
                  <a:gdLst>
                    <a:gd fmla="+- 7569 0 0" name="G0"/>
                    <a:gd fmla="*/ G0 1 87" name="G1"/>
                    <a:gd fmla="+- 880 0 0" name="G2"/>
                    <a:gd fmla="*/ G2 1 40" name="G3"/>
                    <a:gd fmla="+- 6699 0 0" name="G4"/>
                    <a:gd fmla="*/ G4 1 87" name="G5"/>
                    <a:gd fmla="+- 680 0 0" name="G6"/>
                    <a:gd fmla="*/ G6 1 40" name="G7"/>
                    <a:gd fmla="+- 5916 0 0" name="G8"/>
                    <a:gd fmla="*/ G8 1 87" name="G9"/>
                    <a:gd fmla="+- 480 0 0" name="G10"/>
                    <a:gd fmla="*/ G10 1 40" name="G11"/>
                    <a:gd fmla="+- 5046 0 0" name="G12"/>
                    <a:gd fmla="*/ G12 1 87" name="G13"/>
                    <a:gd fmla="+- 280 0 0" name="G14"/>
                    <a:gd fmla="*/ G14 1 40" name="G15"/>
                    <a:gd fmla="+- 4089 0 0" name="G16"/>
                    <a:gd fmla="*/ G16 1 87" name="G17"/>
                    <a:gd fmla="+- 200 0 0" name="G18"/>
                    <a:gd fmla="*/ G18 1 40" name="G19"/>
                    <a:gd fmla="+- 3219 0 0" name="G20"/>
                    <a:gd fmla="*/ G20 1 87" name="G21"/>
                    <a:gd fmla="+- 120 0 0" name="G22"/>
                    <a:gd fmla="*/ G22 1 40" name="G23"/>
                    <a:gd fmla="+- 2262 0 0" name="G24"/>
                    <a:gd fmla="*/ G24 1 87" name="G25"/>
                    <a:gd fmla="+- 80 0 0" name="G26"/>
                    <a:gd fmla="*/ G26 1 40" name="G27"/>
                    <a:gd fmla="+- 1131 0 0" name="G28"/>
                    <a:gd fmla="*/ G28 1 87" name="G29"/>
                    <a:gd fmla="*/ 1 0 51712" name="G30"/>
                    <a:gd fmla="*/ G30 40 1" name="G31"/>
                    <a:gd fmla="*/ G31 1 40" name="G32"/>
                    <a:gd fmla="*/ 1 0 51712" name="G33"/>
                    <a:gd fmla="*/ G33 87 1" name="G34"/>
                    <a:gd fmla="*/ G34 1 87" name="G35"/>
                    <a:gd fmla="+- 80 0 0" name="G36"/>
                    <a:gd fmla="*/ G36 1 40" name="G37"/>
                    <a:gd fmla="+- 522 0 0" name="G38"/>
                    <a:gd fmla="*/ G38 1 87" name="G39"/>
                    <a:gd fmla="+- 240 0 0" name="G40"/>
                    <a:gd fmla="*/ G40 1 40" name="G41"/>
                    <a:gd fmla="+- 1218 0 0" name="G42"/>
                    <a:gd fmla="*/ G42 1 87" name="G43"/>
                    <a:gd fmla="+- 400 0 0" name="G44"/>
                    <a:gd fmla="*/ G44 1 40" name="G45"/>
                    <a:gd fmla="+- 1914 0 0" name="G46"/>
                    <a:gd fmla="*/ G46 1 87" name="G47"/>
                    <a:gd fmla="+- 560 0 0" name="G48"/>
                    <a:gd fmla="*/ G48 1 40" name="G49"/>
                    <a:gd fmla="+- 2871 0 0" name="G50"/>
                    <a:gd fmla="*/ G50 1 87" name="G51"/>
                    <a:gd fmla="+- 720 0 0" name="G52"/>
                    <a:gd fmla="*/ G52 1 40" name="G53"/>
                    <a:gd fmla="+- 3654 0 0" name="G54"/>
                    <a:gd fmla="*/ G54 1 87" name="G55"/>
                    <a:gd fmla="+- 880 0 0" name="G56"/>
                    <a:gd fmla="*/ G56 1 40" name="G57"/>
                    <a:gd fmla="+- 4524 0 0" name="G58"/>
                    <a:gd fmla="*/ G58 1 87" name="G59"/>
                    <a:gd fmla="+- 1080 0 0" name="G60"/>
                    <a:gd fmla="*/ G60 1 40" name="G61"/>
                    <a:gd fmla="+- 5568 0 0" name="G62"/>
                    <a:gd fmla="*/ G62 1 87" name="G63"/>
                    <a:gd fmla="+- 1320 0 0" name="G64"/>
                    <a:gd fmla="*/ G64 1 40" name="G65"/>
                    <a:gd fmla="+- 6438 0 0" name="G66"/>
                    <a:gd fmla="*/ G66 1 87" name="G67"/>
                    <a:gd fmla="+- 1600 0 0" name="G68"/>
                    <a:gd fmla="*/ G68 1 40" name="G69"/>
                    <a:gd fmla="+- 7569 0 0" name="G70"/>
                    <a:gd fmla="*/ G70 1 87" name="G71"/>
                    <a:gd fmla="+- 880 0 0" name="G72"/>
                    <a:gd fmla="*/ G72 1 40" name="G73"/>
                    <a:gd fmla="+- 87 0 0" name="G74"/>
                    <a:gd fmla="+- 40 0 0" name="G75"/>
                    <a:gd fmla="val 0" name="OXMLTextRectL"/>
                    <a:gd fmla="val 0" name="OXMLTextRectT"/>
                    <a:gd fmla="val w" name="OXMLTextRectR"/>
                    <a:gd fmla="val h" name="OXMLTextRectB"/>
                    <a:gd fmla="*/ OXMLTextRectL 1 w" name="COTextRectL"/>
                    <a:gd fmla="*/ OXMLTextRectT 1 h" name="COTextRectT"/>
                    <a:gd fmla="*/ OXMLTextRectR 1 w" name="COTextRectR"/>
                    <a:gd fmla="*/ OXMLTextRectB 1 h" name="COTextRectB"/>
                    <a:gd fmla="val 0" name="ODFLeft"/>
                    <a:gd fmla="val 0" name="ODFTop"/>
                    <a:gd fmla="val 87" name="ODFRight"/>
                    <a:gd fmla="val 40" name="ODFBottom"/>
                    <a:gd fmla="val 87" name="ODFWidth"/>
                    <a:gd fmla="val 40" name="ODFHeight"/>
                  </a:gdLst>
                  <a:rect b="OXMLTextRectB" l="OXMLTextRectL" r="OXMLTextRectR" t="OXMLTextRectT"/>
                  <a:pathLst>
                    <a:path fill="norm" h="40" stroke="true" w="87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rgbClr val="33CCCC"/>
                </a:solidFill>
                <a:ln w="9525">
                  <a:noFill/>
                  <a:headEnd len="med" type="none" w="med"/>
                  <a:tailEnd len="med" type="none" w="med"/>
                </a:ln>
              </p:spPr>
              <p:txBody>
                <a:bodyPr anchor="ctr" bIns="45720" lIns="91440" rIns="91440" tIns="45720" wrap="none"/>
                <a:p>
                  <a:pPr algn="l">
                    <a:lnSpc>
                      <a:spcPct val="93000"/>
                    </a:lnSpc>
                  </a:pPr>
                  <a:endParaRPr>
                    <a:solidFill>
                      <a:schemeClr val="bg1"/>
                    </a:solidFill>
                    <a:latin typeface="Arial"/>
                    <a:ea typeface="Arial"/>
                    <a:cs typeface="Arial"/>
                  </a:endParaRPr>
                </a:p>
              </p:txBody>
            </p:sp>
          </p:grpSp>
        </p:grpSp>
        <p:grpSp>
          <p:nvGrpSpPr>
            <p:cNvPr hidden="false" id="17" name="Shape 17"/>
            <p:cNvGrpSpPr/>
            <p:nvPr isPhoto="false"/>
          </p:nvGrpSpPr>
          <p:grpSpPr>
            <a:xfrm flipH="false" flipV="false" rot="0">
              <a:off x="698500" y="6381749"/>
              <a:ext cx="627062" cy="684212"/>
              <a:chOff x="0" y="0"/>
              <a:chExt cx="627062" cy="684212"/>
            </a:xfrm>
          </p:grpSpPr>
          <p:sp>
            <p:nvSpPr>
              <p:cNvPr hidden="false" id="18" name="Shape 18"/>
              <p:cNvSpPr txBox="false"/>
              <p:nvPr isPhoto="false"/>
            </p:nvSpPr>
            <p:spPr>
              <a:xfrm flipH="false" flipV="false" rot="0">
                <a:off x="0" y="0"/>
                <a:ext cx="195262" cy="254000"/>
              </a:xfrm>
              <a:custGeom>
                <a:avLst/>
                <a:gdLst>
                  <a:gd fmla="+- 6889 0 0" name="G0"/>
                  <a:gd fmla="*/ G0 1 83" name="G1"/>
                  <a:gd fmla="+- 3276 0 0" name="G2"/>
                  <a:gd fmla="*/ G2 1 117" name="G3"/>
                  <a:gd fmla="+- 2241 0 0" name="G4"/>
                  <a:gd fmla="*/ G4 1 83" name="G5"/>
                  <a:gd fmla="*/ 1 0 51712" name="G6"/>
                  <a:gd fmla="*/ G6 117 1" name="G7"/>
                  <a:gd fmla="*/ G7 1 117" name="G8"/>
                  <a:gd fmla="*/ 1 0 51712" name="G9"/>
                  <a:gd fmla="*/ G9 83 1" name="G10"/>
                  <a:gd fmla="*/ G10 1 83" name="G11"/>
                  <a:gd fmla="+- 13689 0 0" name="G12"/>
                  <a:gd fmla="*/ G12 1 117" name="G13"/>
                  <a:gd fmla="+- 6889 0 0" name="G14"/>
                  <a:gd fmla="*/ G14 1 83" name="G15"/>
                  <a:gd fmla="+- 3276 0 0" name="G16"/>
                  <a:gd fmla="*/ G16 1 117" name="G17"/>
                  <a:gd fmla="+- 83 0 0" name="G18"/>
                  <a:gd fmla="+- 117 0 0" name="G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3" name="ODFRight"/>
                  <a:gd fmla="val 117" name="ODFBottom"/>
                  <a:gd fmla="val 83" name="ODFWidth"/>
                  <a:gd fmla="val 117" name="ODFHeight"/>
                </a:gdLst>
                <a:rect b="OXMLTextRectB" l="OXMLTextRectL" r="OXMLTextRectR" t="OXMLTextRectT"/>
                <a:pathLst>
                  <a:path fill="norm" h="117" stroke="true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19" name="Shape 19"/>
              <p:cNvSpPr txBox="false"/>
              <p:nvPr isPhoto="false"/>
            </p:nvSpPr>
            <p:spPr>
              <a:xfrm flipH="false" flipV="false" rot="0">
                <a:off x="288925" y="122237"/>
                <a:ext cx="338137" cy="211137"/>
              </a:xfrm>
              <a:custGeom>
                <a:avLst/>
                <a:gdLst>
                  <a:gd fmla="*/ 1 0 51712" name="G0"/>
                  <a:gd fmla="*/ G0 140 1" name="G1"/>
                  <a:gd fmla="*/ G1 1 140" name="G2"/>
                  <a:gd fmla="+- 9604 0 0" name="G3"/>
                  <a:gd fmla="*/ G3 1 98" name="G4"/>
                  <a:gd fmla="+- 16520 0 0" name="G5"/>
                  <a:gd fmla="*/ G5 1 140" name="G6"/>
                  <a:gd fmla="*/ 1 0 51712" name="G7"/>
                  <a:gd fmla="*/ G7 98 1" name="G8"/>
                  <a:gd fmla="*/ G8 1 98" name="G9"/>
                  <a:gd fmla="+- 19600 0 0" name="G10"/>
                  <a:gd fmla="*/ G10 1 140" name="G11"/>
                  <a:gd fmla="+- 4802 0 0" name="G12"/>
                  <a:gd fmla="*/ G12 1 98" name="G13"/>
                  <a:gd fmla="*/ 1 0 51712" name="G14"/>
                  <a:gd fmla="*/ G14 140 1" name="G15"/>
                  <a:gd fmla="*/ G15 1 140" name="G16"/>
                  <a:gd fmla="+- 9604 0 0" name="G17"/>
                  <a:gd fmla="*/ G17 1 98" name="G18"/>
                  <a:gd fmla="+- 140 0 0" name="G19"/>
                  <a:gd fmla="+- 98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0" name="ODFRight"/>
                  <a:gd fmla="val 98" name="ODFBottom"/>
                  <a:gd fmla="val 140" name="ODFWidth"/>
                  <a:gd fmla="val 98" name="ODFHeight"/>
                </a:gdLst>
                <a:rect b="OXMLTextRectB" l="OXMLTextRectL" r="OXMLTextRectR" t="OXMLTextRectT"/>
                <a:pathLst>
                  <a:path fill="norm" h="98" stroke="true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20" name="Shape 20"/>
              <p:cNvSpPr txBox="false"/>
              <p:nvPr isPhoto="false"/>
            </p:nvSpPr>
            <p:spPr>
              <a:xfrm flipH="false" flipV="false" rot="0">
                <a:off x="222250" y="579438"/>
                <a:ext cx="354012" cy="104774"/>
              </a:xfrm>
              <a:custGeom>
                <a:avLst/>
                <a:gdLst>
                  <a:gd fmla="*/ 1 0 51712" name="G0"/>
                  <a:gd fmla="*/ G0 145 1" name="G1"/>
                  <a:gd fmla="*/ G1 1 145" name="G2"/>
                  <a:gd fmla="+- 343 0 0" name="G3"/>
                  <a:gd fmla="*/ G3 1 49" name="G4"/>
                  <a:gd fmla="+- 21025 0 0" name="G5"/>
                  <a:gd fmla="*/ G5 1 145" name="G6"/>
                  <a:gd fmla="*/ 1 0 51712" name="G7"/>
                  <a:gd fmla="*/ G7 49 1" name="G8"/>
                  <a:gd fmla="*/ G8 1 49" name="G9"/>
                  <a:gd fmla="+- 18995 0 0" name="G10"/>
                  <a:gd fmla="*/ G10 1 145" name="G11"/>
                  <a:gd fmla="+- 2401 0 0" name="G12"/>
                  <a:gd fmla="*/ G12 1 49" name="G13"/>
                  <a:gd fmla="*/ 1 0 51712" name="G14"/>
                  <a:gd fmla="*/ G14 145 1" name="G15"/>
                  <a:gd fmla="*/ G15 1 145" name="G16"/>
                  <a:gd fmla="+- 343 0 0" name="G17"/>
                  <a:gd fmla="*/ G17 1 49" name="G18"/>
                  <a:gd fmla="+- 145 0 0" name="G19"/>
                  <a:gd fmla="+- 49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5" name="ODFRight"/>
                  <a:gd fmla="val 49" name="ODFBottom"/>
                  <a:gd fmla="val 145" name="ODFWidth"/>
                  <a:gd fmla="val 49" name="ODFHeight"/>
                </a:gdLst>
                <a:rect b="OXMLTextRectB" l="OXMLTextRectL" r="OXMLTextRectR" t="OXMLTextRectT"/>
                <a:pathLst>
                  <a:path fill="norm" h="49" stroke="true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grpSp>
          <p:nvGrpSpPr>
            <p:cNvPr hidden="false" id="21" name="Shape 21"/>
            <p:cNvGrpSpPr/>
            <p:nvPr isPhoto="false"/>
          </p:nvGrpSpPr>
          <p:grpSpPr>
            <a:xfrm flipH="false" flipV="false" rot="0">
              <a:off x="546100" y="1890712"/>
              <a:ext cx="658812" cy="809625"/>
              <a:chOff x="0" y="0"/>
              <a:chExt cx="658812" cy="809625"/>
            </a:xfrm>
          </p:grpSpPr>
          <p:sp>
            <p:nvSpPr>
              <p:cNvPr hidden="false" id="22" name="Shape 22"/>
              <p:cNvSpPr txBox="false"/>
              <p:nvPr isPhoto="false"/>
            </p:nvSpPr>
            <p:spPr>
              <a:xfrm flipH="false" flipV="false" rot="0">
                <a:off x="0" y="0"/>
                <a:ext cx="206375" cy="303212"/>
              </a:xfrm>
              <a:custGeom>
                <a:avLst/>
                <a:gdLst>
                  <a:gd fmla="+- 6889 0 0" name="G0"/>
                  <a:gd fmla="*/ G0 1 83" name="G1"/>
                  <a:gd fmla="+- 3276 0 0" name="G2"/>
                  <a:gd fmla="*/ G2 1 117" name="G3"/>
                  <a:gd fmla="+- 2241 0 0" name="G4"/>
                  <a:gd fmla="*/ G4 1 83" name="G5"/>
                  <a:gd fmla="*/ 1 0 51712" name="G6"/>
                  <a:gd fmla="*/ G6 117 1" name="G7"/>
                  <a:gd fmla="*/ G7 1 117" name="G8"/>
                  <a:gd fmla="*/ 1 0 51712" name="G9"/>
                  <a:gd fmla="*/ G9 83 1" name="G10"/>
                  <a:gd fmla="*/ G10 1 83" name="G11"/>
                  <a:gd fmla="+- 13689 0 0" name="G12"/>
                  <a:gd fmla="*/ G12 1 117" name="G13"/>
                  <a:gd fmla="+- 6889 0 0" name="G14"/>
                  <a:gd fmla="*/ G14 1 83" name="G15"/>
                  <a:gd fmla="+- 3276 0 0" name="G16"/>
                  <a:gd fmla="*/ G16 1 117" name="G17"/>
                  <a:gd fmla="+- 83 0 0" name="G18"/>
                  <a:gd fmla="+- 117 0 0" name="G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3" name="ODFRight"/>
                  <a:gd fmla="val 117" name="ODFBottom"/>
                  <a:gd fmla="val 83" name="ODFWidth"/>
                  <a:gd fmla="val 117" name="ODFHeight"/>
                </a:gdLst>
                <a:rect b="OXMLTextRectB" l="OXMLTextRectL" r="OXMLTextRectR" t="OXMLTextRectT"/>
                <a:pathLst>
                  <a:path fill="norm" h="117" stroke="true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23" name="Shape 23"/>
              <p:cNvSpPr txBox="false"/>
              <p:nvPr isPhoto="false"/>
            </p:nvSpPr>
            <p:spPr>
              <a:xfrm flipH="false" flipV="false" rot="0">
                <a:off x="303212" y="144462"/>
                <a:ext cx="354012" cy="249237"/>
              </a:xfrm>
              <a:custGeom>
                <a:avLst/>
                <a:gdLst>
                  <a:gd fmla="*/ 1 0 51712" name="G0"/>
                  <a:gd fmla="*/ G0 140 1" name="G1"/>
                  <a:gd fmla="*/ G1 1 140" name="G2"/>
                  <a:gd fmla="+- 9604 0 0" name="G3"/>
                  <a:gd fmla="*/ G3 1 98" name="G4"/>
                  <a:gd fmla="+- 16520 0 0" name="G5"/>
                  <a:gd fmla="*/ G5 1 140" name="G6"/>
                  <a:gd fmla="*/ 1 0 51712" name="G7"/>
                  <a:gd fmla="*/ G7 98 1" name="G8"/>
                  <a:gd fmla="*/ G8 1 98" name="G9"/>
                  <a:gd fmla="+- 19600 0 0" name="G10"/>
                  <a:gd fmla="*/ G10 1 140" name="G11"/>
                  <a:gd fmla="+- 4802 0 0" name="G12"/>
                  <a:gd fmla="*/ G12 1 98" name="G13"/>
                  <a:gd fmla="*/ 1 0 51712" name="G14"/>
                  <a:gd fmla="*/ G14 140 1" name="G15"/>
                  <a:gd fmla="*/ G15 1 140" name="G16"/>
                  <a:gd fmla="+- 9604 0 0" name="G17"/>
                  <a:gd fmla="*/ G17 1 98" name="G18"/>
                  <a:gd fmla="+- 140 0 0" name="G19"/>
                  <a:gd fmla="+- 98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0" name="ODFRight"/>
                  <a:gd fmla="val 98" name="ODFBottom"/>
                  <a:gd fmla="val 140" name="ODFWidth"/>
                  <a:gd fmla="val 98" name="ODFHeight"/>
                </a:gdLst>
                <a:rect b="OXMLTextRectB" l="OXMLTextRectL" r="OXMLTextRectR" t="OXMLTextRectT"/>
                <a:pathLst>
                  <a:path fill="norm" h="98" stroke="true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24" name="Shape 24"/>
              <p:cNvSpPr txBox="false"/>
              <p:nvPr isPhoto="false"/>
            </p:nvSpPr>
            <p:spPr>
              <a:xfrm flipH="false" flipV="false" rot="0">
                <a:off x="233362" y="685800"/>
                <a:ext cx="369887" cy="123824"/>
              </a:xfrm>
              <a:custGeom>
                <a:avLst/>
                <a:gdLst>
                  <a:gd fmla="*/ 1 0 51712" name="G0"/>
                  <a:gd fmla="*/ G0 145 1" name="G1"/>
                  <a:gd fmla="*/ G1 1 145" name="G2"/>
                  <a:gd fmla="+- 343 0 0" name="G3"/>
                  <a:gd fmla="*/ G3 1 49" name="G4"/>
                  <a:gd fmla="+- 21025 0 0" name="G5"/>
                  <a:gd fmla="*/ G5 1 145" name="G6"/>
                  <a:gd fmla="*/ 1 0 51712" name="G7"/>
                  <a:gd fmla="*/ G7 49 1" name="G8"/>
                  <a:gd fmla="*/ G8 1 49" name="G9"/>
                  <a:gd fmla="+- 18995 0 0" name="G10"/>
                  <a:gd fmla="*/ G10 1 145" name="G11"/>
                  <a:gd fmla="+- 2401 0 0" name="G12"/>
                  <a:gd fmla="*/ G12 1 49" name="G13"/>
                  <a:gd fmla="*/ 1 0 51712" name="G14"/>
                  <a:gd fmla="*/ G14 145 1" name="G15"/>
                  <a:gd fmla="*/ G15 1 145" name="G16"/>
                  <a:gd fmla="+- 343 0 0" name="G17"/>
                  <a:gd fmla="*/ G17 1 49" name="G18"/>
                  <a:gd fmla="+- 145 0 0" name="G19"/>
                  <a:gd fmla="+- 49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5" name="ODFRight"/>
                  <a:gd fmla="val 49" name="ODFBottom"/>
                  <a:gd fmla="val 145" name="ODFWidth"/>
                  <a:gd fmla="val 49" name="ODFHeight"/>
                </a:gdLst>
                <a:rect b="OXMLTextRectB" l="OXMLTextRectL" r="OXMLTextRectR" t="OXMLTextRectT"/>
                <a:pathLst>
                  <a:path fill="norm" h="49" stroke="true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grpSp>
          <p:nvGrpSpPr>
            <p:cNvPr hidden="false" id="25" name="Shape 25"/>
            <p:cNvGrpSpPr/>
            <p:nvPr isPhoto="false"/>
          </p:nvGrpSpPr>
          <p:grpSpPr>
            <a:xfrm flipH="false" flipV="false" rot="0">
              <a:off x="1460499" y="93662"/>
              <a:ext cx="550862" cy="593725"/>
              <a:chOff x="0" y="0"/>
              <a:chExt cx="550862" cy="593725"/>
            </a:xfrm>
          </p:grpSpPr>
          <p:sp>
            <p:nvSpPr>
              <p:cNvPr hidden="false" id="26" name="Shape 26"/>
              <p:cNvSpPr txBox="false"/>
              <p:nvPr isPhoto="false"/>
            </p:nvSpPr>
            <p:spPr>
              <a:xfrm flipH="false" flipV="false" rot="0">
                <a:off x="0" y="0"/>
                <a:ext cx="173037" cy="220662"/>
              </a:xfrm>
              <a:custGeom>
                <a:avLst/>
                <a:gdLst>
                  <a:gd fmla="+- 6889 0 0" name="G0"/>
                  <a:gd fmla="*/ G0 1 83" name="G1"/>
                  <a:gd fmla="+- 3276 0 0" name="G2"/>
                  <a:gd fmla="*/ G2 1 117" name="G3"/>
                  <a:gd fmla="+- 2241 0 0" name="G4"/>
                  <a:gd fmla="*/ G4 1 83" name="G5"/>
                  <a:gd fmla="*/ 1 0 51712" name="G6"/>
                  <a:gd fmla="*/ G6 117 1" name="G7"/>
                  <a:gd fmla="*/ G7 1 117" name="G8"/>
                  <a:gd fmla="*/ 1 0 51712" name="G9"/>
                  <a:gd fmla="*/ G9 83 1" name="G10"/>
                  <a:gd fmla="*/ G10 1 83" name="G11"/>
                  <a:gd fmla="+- 13689 0 0" name="G12"/>
                  <a:gd fmla="*/ G12 1 117" name="G13"/>
                  <a:gd fmla="+- 6889 0 0" name="G14"/>
                  <a:gd fmla="*/ G14 1 83" name="G15"/>
                  <a:gd fmla="+- 3276 0 0" name="G16"/>
                  <a:gd fmla="*/ G16 1 117" name="G17"/>
                  <a:gd fmla="+- 83 0 0" name="G18"/>
                  <a:gd fmla="+- 117 0 0" name="G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3" name="ODFRight"/>
                  <a:gd fmla="val 117" name="ODFBottom"/>
                  <a:gd fmla="val 83" name="ODFWidth"/>
                  <a:gd fmla="val 117" name="ODFHeight"/>
                </a:gdLst>
                <a:rect b="OXMLTextRectB" l="OXMLTextRectL" r="OXMLTextRectR" t="OXMLTextRectT"/>
                <a:pathLst>
                  <a:path fill="norm" h="117" stroke="true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27" name="Shape 27"/>
              <p:cNvSpPr txBox="false"/>
              <p:nvPr isPhoto="false"/>
            </p:nvSpPr>
            <p:spPr>
              <a:xfrm flipH="false" flipV="false" rot="0">
                <a:off x="255587" y="107950"/>
                <a:ext cx="295274" cy="180974"/>
              </a:xfrm>
              <a:custGeom>
                <a:avLst/>
                <a:gdLst>
                  <a:gd fmla="*/ 1 0 51712" name="G0"/>
                  <a:gd fmla="*/ G0 140 1" name="G1"/>
                  <a:gd fmla="*/ G1 1 140" name="G2"/>
                  <a:gd fmla="+- 9604 0 0" name="G3"/>
                  <a:gd fmla="*/ G3 1 98" name="G4"/>
                  <a:gd fmla="+- 16520 0 0" name="G5"/>
                  <a:gd fmla="*/ G5 1 140" name="G6"/>
                  <a:gd fmla="*/ 1 0 51712" name="G7"/>
                  <a:gd fmla="*/ G7 98 1" name="G8"/>
                  <a:gd fmla="*/ G8 1 98" name="G9"/>
                  <a:gd fmla="+- 19600 0 0" name="G10"/>
                  <a:gd fmla="*/ G10 1 140" name="G11"/>
                  <a:gd fmla="+- 4802 0 0" name="G12"/>
                  <a:gd fmla="*/ G12 1 98" name="G13"/>
                  <a:gd fmla="*/ 1 0 51712" name="G14"/>
                  <a:gd fmla="*/ G14 140 1" name="G15"/>
                  <a:gd fmla="*/ G15 1 140" name="G16"/>
                  <a:gd fmla="+- 9604 0 0" name="G17"/>
                  <a:gd fmla="*/ G17 1 98" name="G18"/>
                  <a:gd fmla="+- 140 0 0" name="G19"/>
                  <a:gd fmla="+- 98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0" name="ODFRight"/>
                  <a:gd fmla="val 98" name="ODFBottom"/>
                  <a:gd fmla="val 140" name="ODFWidth"/>
                  <a:gd fmla="val 98" name="ODFHeight"/>
                </a:gdLst>
                <a:rect b="OXMLTextRectB" l="OXMLTextRectL" r="OXMLTextRectR" t="OXMLTextRectT"/>
                <a:pathLst>
                  <a:path fill="norm" h="98" stroke="true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28" name="Shape 28"/>
              <p:cNvSpPr txBox="false"/>
              <p:nvPr isPhoto="false"/>
            </p:nvSpPr>
            <p:spPr>
              <a:xfrm flipH="false" flipV="false" rot="0">
                <a:off x="193675" y="503237"/>
                <a:ext cx="307975" cy="90487"/>
              </a:xfrm>
              <a:custGeom>
                <a:avLst/>
                <a:gdLst>
                  <a:gd fmla="*/ 1 0 51712" name="G0"/>
                  <a:gd fmla="*/ G0 145 1" name="G1"/>
                  <a:gd fmla="*/ G1 1 145" name="G2"/>
                  <a:gd fmla="+- 343 0 0" name="G3"/>
                  <a:gd fmla="*/ G3 1 49" name="G4"/>
                  <a:gd fmla="+- 21025 0 0" name="G5"/>
                  <a:gd fmla="*/ G5 1 145" name="G6"/>
                  <a:gd fmla="*/ 1 0 51712" name="G7"/>
                  <a:gd fmla="*/ G7 49 1" name="G8"/>
                  <a:gd fmla="*/ G8 1 49" name="G9"/>
                  <a:gd fmla="+- 18995 0 0" name="G10"/>
                  <a:gd fmla="*/ G10 1 145" name="G11"/>
                  <a:gd fmla="+- 2401 0 0" name="G12"/>
                  <a:gd fmla="*/ G12 1 49" name="G13"/>
                  <a:gd fmla="*/ 1 0 51712" name="G14"/>
                  <a:gd fmla="*/ G14 145 1" name="G15"/>
                  <a:gd fmla="*/ G15 1 145" name="G16"/>
                  <a:gd fmla="+- 343 0 0" name="G17"/>
                  <a:gd fmla="*/ G17 1 49" name="G18"/>
                  <a:gd fmla="+- 145 0 0" name="G19"/>
                  <a:gd fmla="+- 49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5" name="ODFRight"/>
                  <a:gd fmla="val 49" name="ODFBottom"/>
                  <a:gd fmla="val 145" name="ODFWidth"/>
                  <a:gd fmla="val 49" name="ODFHeight"/>
                </a:gdLst>
                <a:rect b="OXMLTextRectB" l="OXMLTextRectL" r="OXMLTextRectR" t="OXMLTextRectT"/>
                <a:pathLst>
                  <a:path fill="norm" h="49" stroke="true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sp>
          <p:nvSpPr>
            <p:cNvPr hidden="false" id="29" name="Shape 29"/>
            <p:cNvSpPr txBox="false"/>
            <p:nvPr isPhoto="false"/>
          </p:nvSpPr>
          <p:spPr>
            <a:xfrm flipH="false" flipV="false" rot="840000">
              <a:off x="538162" y="5645149"/>
              <a:ext cx="207962" cy="266700"/>
            </a:xfrm>
            <a:custGeom>
              <a:avLst/>
              <a:gdLst>
                <a:gd fmla="*/ 1 0 51712" name="G0"/>
                <a:gd fmla="*/ G0 109 1" name="G1"/>
                <a:gd fmla="*/ G1 1 109" name="G2"/>
                <a:gd fmla="*/ 1 0 51712" name="G3"/>
                <a:gd fmla="*/ G3 156 1" name="G4"/>
                <a:gd fmla="*/ G4 1 156" name="G5"/>
                <a:gd fmla="+- 545 0 0" name="G6"/>
                <a:gd fmla="*/ G6 1 109" name="G7"/>
                <a:gd fmla="+- 1 0 0" name="G8"/>
                <a:gd fmla="+- 1962 0 0" name="G9"/>
                <a:gd fmla="*/ G9 1 109" name="G10"/>
                <a:gd fmla="+- 780 0 0" name="G11"/>
                <a:gd fmla="*/ G11 1 156" name="G12"/>
                <a:gd fmla="+- 4033 0 0" name="G13"/>
                <a:gd fmla="*/ G13 1 109" name="G14"/>
                <a:gd fmla="+- 1872 0 0" name="G15"/>
                <a:gd fmla="*/ G15 1 156" name="G16"/>
                <a:gd fmla="+- 6322 0 0" name="G17"/>
                <a:gd fmla="*/ G17 1 109" name="G18"/>
                <a:gd fmla="+- 3744 0 0" name="G19"/>
                <a:gd fmla="*/ G19 1 156" name="G20"/>
                <a:gd fmla="+- 8502 0 0" name="G21"/>
                <a:gd fmla="*/ G21 1 109" name="G22"/>
                <a:gd fmla="+- 6864 0 0" name="G23"/>
                <a:gd fmla="*/ G23 1 156" name="G24"/>
                <a:gd fmla="+- 10464 0 0" name="G25"/>
                <a:gd fmla="*/ G25 1 109" name="G26"/>
                <a:gd fmla="+- 11076 0 0" name="G27"/>
                <a:gd fmla="*/ G27 1 156" name="G28"/>
                <a:gd fmla="+- 11663 0 0" name="G29"/>
                <a:gd fmla="*/ G29 1 109" name="G30"/>
                <a:gd fmla="+- 16848 0 0" name="G31"/>
                <a:gd fmla="*/ G31 1 156" name="G32"/>
                <a:gd fmla="+- 11881 0 0" name="G33"/>
                <a:gd fmla="*/ G33 1 109" name="G34"/>
                <a:gd fmla="+- 24336 0 0" name="G35"/>
                <a:gd fmla="*/ G35 1 156" name="G36"/>
                <a:gd fmla="+- 11445 0 0" name="G37"/>
                <a:gd fmla="*/ G37 1 109" name="G38"/>
                <a:gd fmla="+- 24336 0 0" name="G39"/>
                <a:gd fmla="*/ G39 1 156" name="G40"/>
                <a:gd fmla="+- 10791 0 0" name="G41"/>
                <a:gd fmla="*/ G41 1 109" name="G42"/>
                <a:gd fmla="+- 24336 0 0" name="G43"/>
                <a:gd fmla="*/ G43 1 156" name="G44"/>
                <a:gd fmla="+- 10137 0 0" name="G45"/>
                <a:gd fmla="*/ G45 1 109" name="G46"/>
                <a:gd fmla="+- 24336 0 0" name="G47"/>
                <a:gd fmla="*/ G47 1 156" name="G48"/>
                <a:gd fmla="+- 9483 0 0" name="G49"/>
                <a:gd fmla="*/ G49 1 109" name="G50"/>
                <a:gd fmla="+- 24024 0 0" name="G51"/>
                <a:gd fmla="*/ G51 1 156" name="G52"/>
                <a:gd fmla="+- 8829 0 0" name="G53"/>
                <a:gd fmla="*/ G53 1 109" name="G54"/>
                <a:gd fmla="+- 23868 0 0" name="G55"/>
                <a:gd fmla="*/ G55 1 156" name="G56"/>
                <a:gd fmla="+- 8066 0 0" name="G57"/>
                <a:gd fmla="*/ G57 1 109" name="G58"/>
                <a:gd fmla="+- 23400 0 0" name="G59"/>
                <a:gd fmla="*/ G59 1 156" name="G60"/>
                <a:gd fmla="+- 7194 0 0" name="G61"/>
                <a:gd fmla="*/ G61 1 109" name="G62"/>
                <a:gd fmla="+- 22620 0 0" name="G63"/>
                <a:gd fmla="*/ G63 1 156" name="G64"/>
                <a:gd fmla="+- 6322 0 0" name="G65"/>
                <a:gd fmla="*/ G65 1 109" name="G66"/>
                <a:gd fmla="+- 21684 0 0" name="G67"/>
                <a:gd fmla="*/ G67 1 156" name="G68"/>
                <a:gd fmla="+- 5777 0 0" name="G69"/>
                <a:gd fmla="*/ G69 1 109" name="G70"/>
                <a:gd fmla="+- 19656 0 0" name="G71"/>
                <a:gd fmla="*/ G71 1 156" name="G72"/>
                <a:gd fmla="+- 5777 0 0" name="G73"/>
                <a:gd fmla="*/ G73 1 109" name="G74"/>
                <a:gd fmla="+- 17316 0 0" name="G75"/>
                <a:gd fmla="*/ G75 1 156" name="G76"/>
                <a:gd fmla="+- 6104 0 0" name="G77"/>
                <a:gd fmla="*/ G77 1 109" name="G78"/>
                <a:gd fmla="+- 14976 0 0" name="G79"/>
                <a:gd fmla="*/ G79 1 156" name="G80"/>
                <a:gd fmla="+- 6431 0 0" name="G81"/>
                <a:gd fmla="*/ G81 1 109" name="G82"/>
                <a:gd fmla="+- 12480 0 0" name="G83"/>
                <a:gd fmla="*/ G83 1 156" name="G84"/>
                <a:gd fmla="+- 6104 0 0" name="G85"/>
                <a:gd fmla="*/ G85 1 109" name="G86"/>
                <a:gd fmla="+- 9672 0 0" name="G87"/>
                <a:gd fmla="*/ G87 1 156" name="G88"/>
                <a:gd fmla="+- 5232 0 0" name="G89"/>
                <a:gd fmla="*/ G89 1 109" name="G90"/>
                <a:gd fmla="+- 6708 0 0" name="G91"/>
                <a:gd fmla="*/ G91 1 156" name="G92"/>
                <a:gd fmla="+- 3379 0 0" name="G93"/>
                <a:gd fmla="*/ G93 1 109" name="G94"/>
                <a:gd fmla="+- 3588 0 0" name="G95"/>
                <a:gd fmla="*/ G95 1 156" name="G96"/>
                <a:gd fmla="*/ 1 0 51712" name="G97"/>
                <a:gd fmla="*/ G97 109 1" name="G98"/>
                <a:gd fmla="*/ G98 1 109" name="G99"/>
                <a:gd fmla="*/ 1 0 51712" name="G100"/>
                <a:gd fmla="*/ G100 156 1" name="G101"/>
                <a:gd fmla="*/ G101 1 156" name="G102"/>
                <a:gd fmla="+- 109 0 0" name="G103"/>
                <a:gd fmla="+- 156 0 0" name="G104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09" name="ODFRight"/>
                <a:gd fmla="val 156" name="ODFBottom"/>
                <a:gd fmla="val 109" name="ODFWidth"/>
                <a:gd fmla="val 156" name="ODFHeight"/>
              </a:gdLst>
              <a:rect b="OXMLTextRectB" l="OXMLTextRectL" r="OXMLTextRectR" t="OXMLTextRectT"/>
              <a:pathLst>
                <a:path fill="norm" h="156" stroke="true" w="109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30" name="Shape 30"/>
            <p:cNvSpPr txBox="false"/>
            <p:nvPr isPhoto="false"/>
          </p:nvSpPr>
          <p:spPr>
            <a:xfrm flipH="false" flipV="false" rot="840000">
              <a:off x="577850" y="5953124"/>
              <a:ext cx="101599" cy="63500"/>
            </a:xfrm>
            <a:custGeom>
              <a:avLst/>
              <a:gdLst>
                <a:gd fmla="*/ 1 0 51712" name="G0"/>
                <a:gd fmla="*/ G0 54 1" name="G1"/>
                <a:gd fmla="*/ G1 1 54" name="G2"/>
                <a:gd fmla="*/ 1 0 51712" name="G3"/>
                <a:gd fmla="*/ G3 40 1" name="G4"/>
                <a:gd fmla="*/ G4 1 40" name="G5"/>
                <a:gd fmla="+- 1 0 0" name="G6"/>
                <a:gd fmla="+- 1 0 0" name="G7"/>
                <a:gd fmla="+- 324 0 0" name="G8"/>
                <a:gd fmla="*/ G8 1 54" name="G9"/>
                <a:gd fmla="+- 120 0 0" name="G10"/>
                <a:gd fmla="*/ G10 1 40" name="G11"/>
                <a:gd fmla="+- 702 0 0" name="G12"/>
                <a:gd fmla="*/ G12 1 54" name="G13"/>
                <a:gd fmla="+- 320 0 0" name="G14"/>
                <a:gd fmla="*/ G14 1 40" name="G15"/>
                <a:gd fmla="+- 1134 0 0" name="G16"/>
                <a:gd fmla="*/ G16 1 54" name="G17"/>
                <a:gd fmla="+- 480 0 0" name="G18"/>
                <a:gd fmla="*/ G18 1 40" name="G19"/>
                <a:gd fmla="+- 1566 0 0" name="G20"/>
                <a:gd fmla="*/ G20 1 54" name="G21"/>
                <a:gd fmla="+- 600 0 0" name="G22"/>
                <a:gd fmla="*/ G22 1 40" name="G23"/>
                <a:gd fmla="+- 2052 0 0" name="G24"/>
                <a:gd fmla="*/ G24 1 54" name="G25"/>
                <a:gd fmla="+- 680 0 0" name="G26"/>
                <a:gd fmla="*/ G26 1 40" name="G27"/>
                <a:gd fmla="+- 2484 0 0" name="G28"/>
                <a:gd fmla="*/ G28 1 54" name="G29"/>
                <a:gd fmla="+- 720 0 0" name="G30"/>
                <a:gd fmla="*/ G30 1 40" name="G31"/>
                <a:gd fmla="+- 2916 0 0" name="G32"/>
                <a:gd fmla="*/ G32 1 54" name="G33"/>
                <a:gd fmla="+- 640 0 0" name="G34"/>
                <a:gd fmla="*/ G34 1 40" name="G35"/>
                <a:gd fmla="+- 2862 0 0" name="G36"/>
                <a:gd fmla="*/ G36 1 54" name="G37"/>
                <a:gd fmla="+- 1000 0 0" name="G38"/>
                <a:gd fmla="*/ G38 1 40" name="G39"/>
                <a:gd fmla="+- 2700 0 0" name="G40"/>
                <a:gd fmla="*/ G40 1 54" name="G41"/>
                <a:gd fmla="+- 1320 0 0" name="G42"/>
                <a:gd fmla="*/ G42 1 40" name="G43"/>
                <a:gd fmla="+- 2376 0 0" name="G44"/>
                <a:gd fmla="*/ G44 1 54" name="G45"/>
                <a:gd fmla="+- 1520 0 0" name="G46"/>
                <a:gd fmla="*/ G46 1 40" name="G47"/>
                <a:gd fmla="+- 1998 0 0" name="G48"/>
                <a:gd fmla="*/ G48 1 54" name="G49"/>
                <a:gd fmla="+- 1600 0 0" name="G50"/>
                <a:gd fmla="*/ G50 1 40" name="G51"/>
                <a:gd fmla="+- 1512 0 0" name="G52"/>
                <a:gd fmla="*/ G52 1 54" name="G53"/>
                <a:gd fmla="+- 1560 0 0" name="G54"/>
                <a:gd fmla="*/ G54 1 40" name="G55"/>
                <a:gd fmla="+- 1026 0 0" name="G56"/>
                <a:gd fmla="*/ G56 1 54" name="G57"/>
                <a:gd fmla="+- 1280 0 0" name="G58"/>
                <a:gd fmla="*/ G58 1 40" name="G59"/>
                <a:gd fmla="+- 540 0 0" name="G60"/>
                <a:gd fmla="*/ G60 1 54" name="G61"/>
                <a:gd fmla="+- 800 0 0" name="G62"/>
                <a:gd fmla="*/ G62 1 40" name="G63"/>
                <a:gd fmla="*/ 1 0 51712" name="G64"/>
                <a:gd fmla="*/ G64 54 1" name="G65"/>
                <a:gd fmla="*/ G65 1 54" name="G66"/>
                <a:gd fmla="*/ 1 0 51712" name="G67"/>
                <a:gd fmla="*/ G67 40 1" name="G68"/>
                <a:gd fmla="*/ G68 1 40" name="G69"/>
                <a:gd fmla="+- 54 0 0" name="G70"/>
                <a:gd fmla="+- 40 0 0" name="G71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54" name="ODFRight"/>
                <a:gd fmla="val 40" name="ODFBottom"/>
                <a:gd fmla="val 54" name="ODFWidth"/>
                <a:gd fmla="val 40" name="ODFHeight"/>
              </a:gdLst>
              <a:rect b="OXMLTextRectB" l="OXMLTextRectL" r="OXMLTextRectR" t="OXMLTextRectT"/>
              <a:pathLst>
                <a:path fill="norm" h="40" stroke="true" w="54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31" name="Shape 31"/>
            <p:cNvSpPr txBox="false"/>
            <p:nvPr isPhoto="false"/>
          </p:nvSpPr>
          <p:spPr>
            <a:xfrm flipH="false" flipV="false" rot="0">
              <a:off x="163512" y="6797674"/>
              <a:ext cx="185737" cy="336550"/>
            </a:xfrm>
            <a:custGeom>
              <a:avLst/>
              <a:gdLst>
                <a:gd fmla="*/ 1 0 51712" name="G0"/>
                <a:gd fmla="*/ G0 118 1" name="G1"/>
                <a:gd fmla="*/ G1 1 118" name="G2"/>
                <a:gd fmla="*/ 1 0 51712" name="G3"/>
                <a:gd fmla="*/ G3 209 1" name="G4"/>
                <a:gd fmla="*/ G4 1 209" name="G5"/>
                <a:gd fmla="+- 708 0 0" name="G6"/>
                <a:gd fmla="*/ G6 1 118" name="G7"/>
                <a:gd fmla="+- 1672 0 0" name="G8"/>
                <a:gd fmla="*/ G8 1 209" name="G9"/>
                <a:gd fmla="+- 1770 0 0" name="G10"/>
                <a:gd fmla="*/ G10 1 118" name="G11"/>
                <a:gd fmla="+- 3971 0 0" name="G12"/>
                <a:gd fmla="*/ G12 1 209" name="G13"/>
                <a:gd fmla="+- 3068 0 0" name="G14"/>
                <a:gd fmla="*/ G14 1 118" name="G15"/>
                <a:gd fmla="+- 6897 0 0" name="G16"/>
                <a:gd fmla="*/ G16 1 209" name="G17"/>
                <a:gd fmla="+- 4484 0 0" name="G18"/>
                <a:gd fmla="*/ G18 1 118" name="G19"/>
                <a:gd fmla="+- 10659 0 0" name="G20"/>
                <a:gd fmla="*/ G20 1 209" name="G21"/>
                <a:gd fmla="+- 6372 0 0" name="G22"/>
                <a:gd fmla="*/ G22 1 118" name="G23"/>
                <a:gd fmla="+- 15048 0 0" name="G24"/>
                <a:gd fmla="*/ G24 1 209" name="G25"/>
                <a:gd fmla="+- 7906 0 0" name="G26"/>
                <a:gd fmla="*/ G26 1 118" name="G27"/>
                <a:gd fmla="+- 19646 0 0" name="G28"/>
                <a:gd fmla="*/ G28 1 209" name="G29"/>
                <a:gd fmla="+- 9322 0 0" name="G30"/>
                <a:gd fmla="*/ G30 1 118" name="G31"/>
                <a:gd fmla="+- 24871 0 0" name="G32"/>
                <a:gd fmla="*/ G32 1 209" name="G33"/>
                <a:gd fmla="+- 10266 0 0" name="G34"/>
                <a:gd fmla="*/ G34 1 118" name="G35"/>
                <a:gd fmla="+- 30514 0 0" name="G36"/>
                <a:gd fmla="*/ G36 1 209" name="G37"/>
                <a:gd fmla="+- 11092 0 0" name="G38"/>
                <a:gd fmla="*/ G38 1 118" name="G39"/>
                <a:gd fmla="+- 36575 0 0" name="G40"/>
                <a:gd fmla="*/ G40 1 209" name="G41"/>
                <a:gd fmla="+- 10738 0 0" name="G42"/>
                <a:gd fmla="*/ G42 1 118" name="G43"/>
                <a:gd fmla="+- 43681 0 0" name="G44"/>
                <a:gd fmla="*/ G44 1 209" name="G45"/>
                <a:gd fmla="+- 13924 0 0" name="G46"/>
                <a:gd fmla="*/ G46 1 118" name="G47"/>
                <a:gd fmla="+- 43681 0 0" name="G48"/>
                <a:gd fmla="*/ G48 1 209" name="G49"/>
                <a:gd fmla="+- 13806 0 0" name="G50"/>
                <a:gd fmla="*/ G50 1 118" name="G51"/>
                <a:gd fmla="+- 36993 0 0" name="G52"/>
                <a:gd fmla="*/ G52 1 209" name="G53"/>
                <a:gd fmla="+- 12272 0 0" name="G54"/>
                <a:gd fmla="*/ G54 1 118" name="G55"/>
                <a:gd fmla="+- 24871 0 0" name="G56"/>
                <a:gd fmla="*/ G56 1 209" name="G57"/>
                <a:gd fmla="+- 9676 0 0" name="G58"/>
                <a:gd fmla="*/ G58 1 118" name="G59"/>
                <a:gd fmla="+- 14421 0 0" name="G60"/>
                <a:gd fmla="*/ G60 1 209" name="G61"/>
                <a:gd fmla="+- 5546 0 0" name="G62"/>
                <a:gd fmla="*/ G62 1 118" name="G63"/>
                <a:gd fmla="+- 5643 0 0" name="G64"/>
                <a:gd fmla="*/ G64 1 209" name="G65"/>
                <a:gd fmla="*/ 1 0 51712" name="G66"/>
                <a:gd fmla="*/ G66 118 1" name="G67"/>
                <a:gd fmla="*/ G67 1 118" name="G68"/>
                <a:gd fmla="*/ 1 0 51712" name="G69"/>
                <a:gd fmla="*/ G69 209 1" name="G70"/>
                <a:gd fmla="*/ G70 1 209" name="G71"/>
                <a:gd fmla="+- 118 0 0" name="G72"/>
                <a:gd fmla="+- 209 0 0" name="G73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18" name="ODFRight"/>
                <a:gd fmla="val 209" name="ODFBottom"/>
                <a:gd fmla="val 118" name="ODFWidth"/>
                <a:gd fmla="val 209" name="ODFHeight"/>
              </a:gdLst>
              <a:rect b="OXMLTextRectB" l="OXMLTextRectL" r="OXMLTextRectR" t="OXMLTextRectT"/>
              <a:pathLst>
                <a:path fill="norm" h="209" stroke="true" w="118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32" name="Shape 32"/>
            <p:cNvSpPr txBox="false"/>
            <p:nvPr isPhoto="false"/>
          </p:nvSpPr>
          <p:spPr>
            <a:xfrm flipH="false" flipV="false" rot="0">
              <a:off x="144462" y="6565900"/>
              <a:ext cx="204787" cy="203200"/>
            </a:xfrm>
            <a:custGeom>
              <a:avLst/>
              <a:gdLst>
                <a:gd fmla="+- 13390 0 0" name="G0"/>
                <a:gd fmla="*/ G0 1 130" name="G1"/>
                <a:gd fmla="*/ 1 0 51712" name="G2"/>
                <a:gd fmla="*/ G2 128 1" name="G3"/>
                <a:gd fmla="*/ G3 1 128" name="G4"/>
                <a:gd fmla="+- 16900 0 0" name="G5"/>
                <a:gd fmla="*/ G5 1 130" name="G6"/>
                <a:gd fmla="+- 16384 0 0" name="G7"/>
                <a:gd fmla="*/ G7 1 128" name="G8"/>
                <a:gd fmla="+- 16250 0 0" name="G9"/>
                <a:gd fmla="*/ G9 1 130" name="G10"/>
                <a:gd fmla="+- 16128 0 0" name="G11"/>
                <a:gd fmla="*/ G11 1 128" name="G12"/>
                <a:gd fmla="+- 14430 0 0" name="G13"/>
                <a:gd fmla="*/ G13 1 130" name="G14"/>
                <a:gd fmla="+- 15488 0 0" name="G15"/>
                <a:gd fmla="*/ G15 1 128" name="G16"/>
                <a:gd fmla="+- 11960 0 0" name="G17"/>
                <a:gd fmla="*/ G17 1 130" name="G18"/>
                <a:gd fmla="+- 14208 0 0" name="G19"/>
                <a:gd fmla="*/ G19 1 128" name="G20"/>
                <a:gd fmla="+- 8840 0 0" name="G21"/>
                <a:gd fmla="*/ G21 1 130" name="G22"/>
                <a:gd fmla="+- 13184 0 0" name="G23"/>
                <a:gd fmla="*/ G23 1 128" name="G24"/>
                <a:gd fmla="+- 5330 0 0" name="G25"/>
                <a:gd fmla="*/ G25 1 130" name="G26"/>
                <a:gd fmla="+- 12032 0 0" name="G27"/>
                <a:gd fmla="*/ G27 1 128" name="G28"/>
                <a:gd fmla="+- 2470 0 0" name="G29"/>
                <a:gd fmla="*/ G29 1 130" name="G30"/>
                <a:gd fmla="+- 11520 0 0" name="G31"/>
                <a:gd fmla="*/ G31 1 128" name="G32"/>
                <a:gd fmla="*/ 1 0 51712" name="G33"/>
                <a:gd fmla="*/ G33 130 1" name="G34"/>
                <a:gd fmla="*/ G34 1 130" name="G35"/>
                <a:gd fmla="+- 11904 0 0" name="G36"/>
                <a:gd fmla="*/ G36 1 128" name="G37"/>
                <a:gd fmla="*/ 1 0 51712" name="G38"/>
                <a:gd fmla="*/ G38 130 1" name="G39"/>
                <a:gd fmla="*/ G39 1 130" name="G40"/>
                <a:gd fmla="+- 9216 0 0" name="G41"/>
                <a:gd fmla="*/ G41 1 128" name="G42"/>
                <a:gd fmla="+- 1560 0 0" name="G43"/>
                <a:gd fmla="*/ G43 1 130" name="G44"/>
                <a:gd fmla="+- 8960 0 0" name="G45"/>
                <a:gd fmla="*/ G45 1 128" name="G46"/>
                <a:gd fmla="+- 3120 0 0" name="G47"/>
                <a:gd fmla="*/ G47 1 130" name="G48"/>
                <a:gd fmla="+- 8448 0 0" name="G49"/>
                <a:gd fmla="*/ G49 1 128" name="G50"/>
                <a:gd fmla="+- 4940 0 0" name="G51"/>
                <a:gd fmla="*/ G51 1 130" name="G52"/>
                <a:gd fmla="+- 8448 0 0" name="G53"/>
                <a:gd fmla="*/ G53 1 128" name="G54"/>
                <a:gd fmla="+- 6630 0 0" name="G55"/>
                <a:gd fmla="*/ G55 1 130" name="G56"/>
                <a:gd fmla="+- 8576 0 0" name="G57"/>
                <a:gd fmla="*/ G57 1 128" name="G58"/>
                <a:gd fmla="+- 8450 0 0" name="G59"/>
                <a:gd fmla="*/ G59 1 130" name="G60"/>
                <a:gd fmla="+- 8960 0 0" name="G61"/>
                <a:gd fmla="*/ G61 1 128" name="G62"/>
                <a:gd fmla="+- 10140 0 0" name="G63"/>
                <a:gd fmla="*/ G63 1 130" name="G64"/>
                <a:gd fmla="+- 9984 0 0" name="G65"/>
                <a:gd fmla="*/ G65 1 128" name="G66"/>
                <a:gd fmla="+- 10530 0 0" name="G67"/>
                <a:gd fmla="*/ G67 1 130" name="G68"/>
                <a:gd fmla="+- 9472 0 0" name="G69"/>
                <a:gd fmla="*/ G69 1 128" name="G70"/>
                <a:gd fmla="+- 10530 0 0" name="G71"/>
                <a:gd fmla="*/ G71 1 130" name="G72"/>
                <a:gd fmla="+- 7424 0 0" name="G73"/>
                <a:gd fmla="*/ G73 1 128" name="G74"/>
                <a:gd fmla="+- 10660 0 0" name="G75"/>
                <a:gd fmla="*/ G75 1 130" name="G76"/>
                <a:gd fmla="+- 4736 0 0" name="G77"/>
                <a:gd fmla="*/ G77 1 128" name="G78"/>
                <a:gd fmla="+- 10660 0 0" name="G79"/>
                <a:gd fmla="*/ G79 1 130" name="G80"/>
                <a:gd fmla="+- 3712 0 0" name="G81"/>
                <a:gd fmla="*/ G81 1 128" name="G82"/>
                <a:gd fmla="+- 10400 0 0" name="G83"/>
                <a:gd fmla="*/ G83 1 130" name="G84"/>
                <a:gd fmla="+- 3712 0 0" name="G85"/>
                <a:gd fmla="*/ G85 1 128" name="G86"/>
                <a:gd fmla="+- 10010 0 0" name="G87"/>
                <a:gd fmla="*/ G87 1 130" name="G88"/>
                <a:gd fmla="+- 3456 0 0" name="G89"/>
                <a:gd fmla="*/ G89 1 128" name="G90"/>
                <a:gd fmla="+- 9880 0 0" name="G91"/>
                <a:gd fmla="*/ G91 1 130" name="G92"/>
                <a:gd fmla="+- 2816 0 0" name="G93"/>
                <a:gd fmla="*/ G93 1 128" name="G94"/>
                <a:gd fmla="+- 9750 0 0" name="G95"/>
                <a:gd fmla="*/ G95 1 130" name="G96"/>
                <a:gd fmla="+- 2432 0 0" name="G97"/>
                <a:gd fmla="*/ G97 1 128" name="G98"/>
                <a:gd fmla="+- 9880 0 0" name="G99"/>
                <a:gd fmla="*/ G99 1 130" name="G100"/>
                <a:gd fmla="+- 1920 0 0" name="G101"/>
                <a:gd fmla="*/ G101 1 128" name="G102"/>
                <a:gd fmla="+- 10270 0 0" name="G103"/>
                <a:gd fmla="*/ G103 1 130" name="G104"/>
                <a:gd fmla="+- 1280 0 0" name="G105"/>
                <a:gd fmla="*/ G105 1 128" name="G106"/>
                <a:gd fmla="+- 11570 0 0" name="G107"/>
                <a:gd fmla="*/ G107 1 130" name="G108"/>
                <a:gd fmla="+- 768 0 0" name="G109"/>
                <a:gd fmla="*/ G109 1 128" name="G110"/>
                <a:gd fmla="+- 13390 0 0" name="G111"/>
                <a:gd fmla="*/ G111 1 130" name="G112"/>
                <a:gd fmla="*/ 1 0 51712" name="G113"/>
                <a:gd fmla="*/ G113 128 1" name="G114"/>
                <a:gd fmla="*/ G114 1 128" name="G115"/>
                <a:gd fmla="+- 130 0 0" name="G116"/>
                <a:gd fmla="+- 128 0 0" name="G117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30" name="ODFRight"/>
                <a:gd fmla="val 128" name="ODFBottom"/>
                <a:gd fmla="val 130" name="ODFWidth"/>
                <a:gd fmla="val 128" name="ODFHeight"/>
              </a:gdLst>
              <a:rect b="OXMLTextRectB" l="OXMLTextRectL" r="OXMLTextRectR" t="OXMLTextRectT"/>
              <a:pathLst>
                <a:path fill="norm" h="128" stroke="true" w="130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33" name="Shape 33"/>
            <p:cNvSpPr txBox="false"/>
            <p:nvPr isPhoto="false"/>
          </p:nvSpPr>
          <p:spPr>
            <a:xfrm flipH="false" flipV="false" rot="0">
              <a:off x="144462" y="6535737"/>
              <a:ext cx="71437" cy="134937"/>
            </a:xfrm>
            <a:custGeom>
              <a:avLst/>
              <a:gdLst>
                <a:gd fmla="+- 1739 0 0" name="G0"/>
                <a:gd fmla="*/ G0 1 47" name="G1"/>
                <a:gd fmla="*/ 1 0 51712" name="G2"/>
                <a:gd fmla="*/ G2 86 1" name="G3"/>
                <a:gd fmla="*/ G3 1 86" name="G4"/>
                <a:gd fmla="+- 705 0 0" name="G5"/>
                <a:gd fmla="*/ G5 1 47" name="G6"/>
                <a:gd fmla="+- 3182 0 0" name="G7"/>
                <a:gd fmla="*/ G7 1 86" name="G8"/>
                <a:gd fmla="*/ 1 0 51712" name="G9"/>
                <a:gd fmla="*/ G9 47 1" name="G10"/>
                <a:gd fmla="*/ G10 1 47" name="G11"/>
                <a:gd fmla="+- 5074 0 0" name="G12"/>
                <a:gd fmla="*/ G12 1 86" name="G13"/>
                <a:gd fmla="*/ 1 0 51712" name="G14"/>
                <a:gd fmla="*/ G14 47 1" name="G15"/>
                <a:gd fmla="*/ G15 1 47" name="G16"/>
                <a:gd fmla="+- 7396 0 0" name="G17"/>
                <a:gd fmla="*/ G17 1 86" name="G18"/>
                <a:gd fmla="+- 376 0 0" name="G19"/>
                <a:gd fmla="*/ G19 1 47" name="G20"/>
                <a:gd fmla="+- 7052 0 0" name="G21"/>
                <a:gd fmla="*/ G21 1 86" name="G22"/>
                <a:gd fmla="+- 940 0 0" name="G23"/>
                <a:gd fmla="*/ G23 1 47" name="G24"/>
                <a:gd fmla="+- 6278 0 0" name="G25"/>
                <a:gd fmla="*/ G25 1 86" name="G26"/>
                <a:gd fmla="+- 1551 0 0" name="G27"/>
                <a:gd fmla="*/ G27 1 47" name="G28"/>
                <a:gd fmla="+- 5418 0 0" name="G29"/>
                <a:gd fmla="*/ G29 1 86" name="G30"/>
                <a:gd fmla="+- 1974 0 0" name="G31"/>
                <a:gd fmla="*/ G31 1 47" name="G32"/>
                <a:gd fmla="+- 4386 0 0" name="G33"/>
                <a:gd fmla="*/ G33 1 86" name="G34"/>
                <a:gd fmla="+- 2209 0 0" name="G35"/>
                <a:gd fmla="*/ G35 1 47" name="G36"/>
                <a:gd fmla="+- 3096 0 0" name="G37"/>
                <a:gd fmla="*/ G37 1 86" name="G38"/>
                <a:gd fmla="+- 2162 0 0" name="G39"/>
                <a:gd fmla="*/ G39 1 47" name="G40"/>
                <a:gd fmla="+- 1634 0 0" name="G41"/>
                <a:gd fmla="*/ G41 1 86" name="G42"/>
                <a:gd fmla="+- 1739 0 0" name="G43"/>
                <a:gd fmla="*/ G43 1 47" name="G44"/>
                <a:gd fmla="*/ 1 0 51712" name="G45"/>
                <a:gd fmla="*/ G45 86 1" name="G46"/>
                <a:gd fmla="*/ G46 1 86" name="G47"/>
                <a:gd fmla="+- 47 0 0" name="G48"/>
                <a:gd fmla="+- 86 0 0" name="G49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47" name="ODFRight"/>
                <a:gd fmla="val 86" name="ODFBottom"/>
                <a:gd fmla="val 47" name="ODFWidth"/>
                <a:gd fmla="val 86" name="ODFHeight"/>
              </a:gdLst>
              <a:rect b="OXMLTextRectB" l="OXMLTextRectL" r="OXMLTextRectR" t="OXMLTextRectT"/>
              <a:pathLst>
                <a:path fill="norm" h="86" stroke="true" w="47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34" name="Shape 34"/>
            <p:cNvSpPr txBox="false"/>
            <p:nvPr isPhoto="false"/>
          </p:nvSpPr>
          <p:spPr>
            <a:xfrm flipH="false" flipV="false" rot="1560000">
              <a:off x="538162" y="1323975"/>
              <a:ext cx="265112" cy="180975"/>
            </a:xfrm>
            <a:custGeom>
              <a:avLst/>
              <a:gdLst>
                <a:gd fmla="+- 9548 0 0" name="G0"/>
                <a:gd fmla="*/ G0 1 124" name="G1"/>
                <a:gd fmla="*/ 1 0 51712" name="G2"/>
                <a:gd fmla="*/ G2 110 1" name="G3"/>
                <a:gd fmla="*/ G3 1 110" name="G4"/>
                <a:gd fmla="+- 15376 0 0" name="G5"/>
                <a:gd fmla="*/ G5 1 124" name="G6"/>
                <a:gd fmla="+- 11880 0 0" name="G7"/>
                <a:gd fmla="*/ G7 1 110" name="G8"/>
                <a:gd fmla="+- 14880 0 0" name="G9"/>
                <a:gd fmla="*/ G9 1 124" name="G10"/>
                <a:gd fmla="+- 11770 0 0" name="G11"/>
                <a:gd fmla="*/ G11 1 110" name="G12"/>
                <a:gd fmla="+- 13268 0 0" name="G13"/>
                <a:gd fmla="*/ G13 1 124" name="G14"/>
                <a:gd fmla="+- 11550 0 0" name="G15"/>
                <a:gd fmla="*/ G15 1 110" name="G16"/>
                <a:gd fmla="+- 11036 0 0" name="G17"/>
                <a:gd fmla="*/ G17 1 124" name="G18"/>
                <a:gd fmla="+- 11110 0 0" name="G19"/>
                <a:gd fmla="*/ G19 1 110" name="G20"/>
                <a:gd fmla="+- 8432 0 0" name="G21"/>
                <a:gd fmla="*/ G21 1 124" name="G22"/>
                <a:gd fmla="+- 10890 0 0" name="G23"/>
                <a:gd fmla="*/ G23 1 110" name="G24"/>
                <a:gd fmla="+- 5580 0 0" name="G25"/>
                <a:gd fmla="*/ G25 1 124" name="G26"/>
                <a:gd fmla="+- 10670 0 0" name="G27"/>
                <a:gd fmla="*/ G27 1 110" name="G28"/>
                <a:gd fmla="+- 3100 0 0" name="G29"/>
                <a:gd fmla="*/ G29 1 124" name="G30"/>
                <a:gd fmla="+- 10780 0 0" name="G31"/>
                <a:gd fmla="*/ G31 1 110" name="G32"/>
                <a:gd fmla="+- 1116 0 0" name="G33"/>
                <a:gd fmla="*/ G33 1 124" name="G34"/>
                <a:gd fmla="+- 11220 0 0" name="G35"/>
                <a:gd fmla="*/ G35 1 110" name="G36"/>
                <a:gd fmla="*/ 1 0 51712" name="G37"/>
                <a:gd fmla="*/ G37 124 1" name="G38"/>
                <a:gd fmla="*/ G38 1 124" name="G39"/>
                <a:gd fmla="+- 12100 0 0" name="G40"/>
                <a:gd fmla="*/ G40 1 110" name="G41"/>
                <a:gd fmla="+- 496 0 0" name="G42"/>
                <a:gd fmla="*/ G42 1 124" name="G43"/>
                <a:gd fmla="+- 10780 0 0" name="G44"/>
                <a:gd fmla="*/ G44 1 110" name="G45"/>
                <a:gd fmla="+- 992 0 0" name="G46"/>
                <a:gd fmla="*/ G46 1 124" name="G47"/>
                <a:gd fmla="+- 9790 0 0" name="G48"/>
                <a:gd fmla="*/ G48 1 110" name="G49"/>
                <a:gd fmla="+- 1984 0 0" name="G50"/>
                <a:gd fmla="*/ G50 1 124" name="G51"/>
                <a:gd fmla="+- 9020 0 0" name="G52"/>
                <a:gd fmla="*/ G52 1 110" name="G53"/>
                <a:gd fmla="+- 3100 0 0" name="G54"/>
                <a:gd fmla="*/ G54 1 124" name="G55"/>
                <a:gd fmla="+- 8360 0 0" name="G56"/>
                <a:gd fmla="*/ G56 1 110" name="G57"/>
                <a:gd fmla="+- 4464 0 0" name="G58"/>
                <a:gd fmla="*/ G58 1 124" name="G59"/>
                <a:gd fmla="+- 7920 0 0" name="G60"/>
                <a:gd fmla="*/ G60 1 110" name="G61"/>
                <a:gd fmla="+- 5828 0 0" name="G62"/>
                <a:gd fmla="*/ G62 1 124" name="G63"/>
                <a:gd fmla="+- 7810 0 0" name="G64"/>
                <a:gd fmla="*/ G64 1 110" name="G65"/>
                <a:gd fmla="+- 7316 0 0" name="G66"/>
                <a:gd fmla="*/ G66 1 124" name="G67"/>
                <a:gd fmla="+- 7810 0 0" name="G68"/>
                <a:gd fmla="*/ G68 1 110" name="G69"/>
                <a:gd fmla="+- 8928 0 0" name="G70"/>
                <a:gd fmla="*/ G70 1 124" name="G71"/>
                <a:gd fmla="+- 8140 0 0" name="G72"/>
                <a:gd fmla="*/ G72 1 110" name="G73"/>
                <a:gd fmla="+- 9052 0 0" name="G74"/>
                <a:gd fmla="*/ G74 1 124" name="G75"/>
                <a:gd fmla="+- 7810 0 0" name="G76"/>
                <a:gd fmla="*/ G76 1 110" name="G77"/>
                <a:gd fmla="+- 8680 0 0" name="G78"/>
                <a:gd fmla="*/ G78 1 124" name="G79"/>
                <a:gd fmla="+- 6160 0 0" name="G80"/>
                <a:gd fmla="*/ G80 1 110" name="G81"/>
                <a:gd fmla="+- 8308 0 0" name="G82"/>
                <a:gd fmla="*/ G82 1 124" name="G83"/>
                <a:gd fmla="+- 4180 0 0" name="G84"/>
                <a:gd fmla="*/ G84 1 110" name="G85"/>
                <a:gd fmla="+- 8060 0 0" name="G86"/>
                <a:gd fmla="*/ G86 1 124" name="G87"/>
                <a:gd fmla="+- 3300 0 0" name="G88"/>
                <a:gd fmla="*/ G88 1 110" name="G89"/>
                <a:gd fmla="+- 7812 0 0" name="G90"/>
                <a:gd fmla="*/ G90 1 124" name="G91"/>
                <a:gd fmla="+- 3300 0 0" name="G92"/>
                <a:gd fmla="*/ G92 1 110" name="G93"/>
                <a:gd fmla="+- 7564 0 0" name="G94"/>
                <a:gd fmla="*/ G94 1 124" name="G95"/>
                <a:gd fmla="+- 3190 0 0" name="G96"/>
                <a:gd fmla="*/ G96 1 110" name="G97"/>
                <a:gd fmla="+- 7316 0 0" name="G98"/>
                <a:gd fmla="*/ G98 1 124" name="G99"/>
                <a:gd fmla="+- 2860 0 0" name="G100"/>
                <a:gd fmla="*/ G100 1 110" name="G101"/>
                <a:gd fmla="+- 7068 0 0" name="G102"/>
                <a:gd fmla="*/ G102 1 124" name="G103"/>
                <a:gd fmla="+- 2530 0 0" name="G104"/>
                <a:gd fmla="*/ G104 1 110" name="G105"/>
                <a:gd fmla="+- 7068 0 0" name="G106"/>
                <a:gd fmla="*/ G106 1 124" name="G107"/>
                <a:gd fmla="+- 2090 0 0" name="G108"/>
                <a:gd fmla="*/ G108 1 110" name="G109"/>
                <a:gd fmla="+- 7316 0 0" name="G110"/>
                <a:gd fmla="*/ G110 1 124" name="G111"/>
                <a:gd fmla="+- 1540 0 0" name="G112"/>
                <a:gd fmla="*/ G112 1 110" name="G113"/>
                <a:gd fmla="+- 8184 0 0" name="G114"/>
                <a:gd fmla="*/ G114 1 124" name="G115"/>
                <a:gd fmla="+- 880 0 0" name="G116"/>
                <a:gd fmla="*/ G116 1 110" name="G117"/>
                <a:gd fmla="+- 9548 0 0" name="G118"/>
                <a:gd fmla="*/ G118 1 124" name="G119"/>
                <a:gd fmla="*/ 1 0 51712" name="G120"/>
                <a:gd fmla="*/ G120 110 1" name="G121"/>
                <a:gd fmla="*/ G121 1 110" name="G122"/>
                <a:gd fmla="+- 124 0 0" name="G123"/>
                <a:gd fmla="+- 110 0 0" name="G124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24" name="ODFRight"/>
                <a:gd fmla="val 110" name="ODFBottom"/>
                <a:gd fmla="val 124" name="ODFWidth"/>
                <a:gd fmla="val 110" name="ODFHeight"/>
              </a:gdLst>
              <a:rect b="OXMLTextRectB" l="OXMLTextRectL" r="OXMLTextRectR" t="OXMLTextRectT"/>
              <a:pathLst>
                <a:path fill="norm" h="110" stroke="true" w="124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35" name="Shape 35"/>
            <p:cNvSpPr txBox="false"/>
            <p:nvPr isPhoto="false"/>
          </p:nvSpPr>
          <p:spPr>
            <a:xfrm flipH="false" flipV="false" rot="1560000">
              <a:off x="1074737" y="558800"/>
              <a:ext cx="231775" cy="255587"/>
            </a:xfrm>
            <a:custGeom>
              <a:avLst/>
              <a:gdLst>
                <a:gd fmla="*/ 1 0 51712" name="G0"/>
                <a:gd fmla="*/ G0 109 1" name="G1"/>
                <a:gd fmla="*/ G1 1 109" name="G2"/>
                <a:gd fmla="*/ 1 0 51712" name="G3"/>
                <a:gd fmla="*/ G3 156 1" name="G4"/>
                <a:gd fmla="*/ G4 1 156" name="G5"/>
                <a:gd fmla="+- 545 0 0" name="G6"/>
                <a:gd fmla="*/ G6 1 109" name="G7"/>
                <a:gd fmla="+- 1 0 0" name="G8"/>
                <a:gd fmla="+- 1962 0 0" name="G9"/>
                <a:gd fmla="*/ G9 1 109" name="G10"/>
                <a:gd fmla="+- 780 0 0" name="G11"/>
                <a:gd fmla="*/ G11 1 156" name="G12"/>
                <a:gd fmla="+- 4033 0 0" name="G13"/>
                <a:gd fmla="*/ G13 1 109" name="G14"/>
                <a:gd fmla="+- 1872 0 0" name="G15"/>
                <a:gd fmla="*/ G15 1 156" name="G16"/>
                <a:gd fmla="+- 6322 0 0" name="G17"/>
                <a:gd fmla="*/ G17 1 109" name="G18"/>
                <a:gd fmla="+- 3744 0 0" name="G19"/>
                <a:gd fmla="*/ G19 1 156" name="G20"/>
                <a:gd fmla="+- 8502 0 0" name="G21"/>
                <a:gd fmla="*/ G21 1 109" name="G22"/>
                <a:gd fmla="+- 6864 0 0" name="G23"/>
                <a:gd fmla="*/ G23 1 156" name="G24"/>
                <a:gd fmla="+- 10464 0 0" name="G25"/>
                <a:gd fmla="*/ G25 1 109" name="G26"/>
                <a:gd fmla="+- 11076 0 0" name="G27"/>
                <a:gd fmla="*/ G27 1 156" name="G28"/>
                <a:gd fmla="+- 11663 0 0" name="G29"/>
                <a:gd fmla="*/ G29 1 109" name="G30"/>
                <a:gd fmla="+- 16848 0 0" name="G31"/>
                <a:gd fmla="*/ G31 1 156" name="G32"/>
                <a:gd fmla="+- 11881 0 0" name="G33"/>
                <a:gd fmla="*/ G33 1 109" name="G34"/>
                <a:gd fmla="+- 24336 0 0" name="G35"/>
                <a:gd fmla="*/ G35 1 156" name="G36"/>
                <a:gd fmla="+- 11445 0 0" name="G37"/>
                <a:gd fmla="*/ G37 1 109" name="G38"/>
                <a:gd fmla="+- 24336 0 0" name="G39"/>
                <a:gd fmla="*/ G39 1 156" name="G40"/>
                <a:gd fmla="+- 10791 0 0" name="G41"/>
                <a:gd fmla="*/ G41 1 109" name="G42"/>
                <a:gd fmla="+- 24336 0 0" name="G43"/>
                <a:gd fmla="*/ G43 1 156" name="G44"/>
                <a:gd fmla="+- 10137 0 0" name="G45"/>
                <a:gd fmla="*/ G45 1 109" name="G46"/>
                <a:gd fmla="+- 24336 0 0" name="G47"/>
                <a:gd fmla="*/ G47 1 156" name="G48"/>
                <a:gd fmla="+- 9483 0 0" name="G49"/>
                <a:gd fmla="*/ G49 1 109" name="G50"/>
                <a:gd fmla="+- 24024 0 0" name="G51"/>
                <a:gd fmla="*/ G51 1 156" name="G52"/>
                <a:gd fmla="+- 8829 0 0" name="G53"/>
                <a:gd fmla="*/ G53 1 109" name="G54"/>
                <a:gd fmla="+- 23868 0 0" name="G55"/>
                <a:gd fmla="*/ G55 1 156" name="G56"/>
                <a:gd fmla="+- 8066 0 0" name="G57"/>
                <a:gd fmla="*/ G57 1 109" name="G58"/>
                <a:gd fmla="+- 23400 0 0" name="G59"/>
                <a:gd fmla="*/ G59 1 156" name="G60"/>
                <a:gd fmla="+- 7194 0 0" name="G61"/>
                <a:gd fmla="*/ G61 1 109" name="G62"/>
                <a:gd fmla="+- 22620 0 0" name="G63"/>
                <a:gd fmla="*/ G63 1 156" name="G64"/>
                <a:gd fmla="+- 6322 0 0" name="G65"/>
                <a:gd fmla="*/ G65 1 109" name="G66"/>
                <a:gd fmla="+- 21684 0 0" name="G67"/>
                <a:gd fmla="*/ G67 1 156" name="G68"/>
                <a:gd fmla="+- 5777 0 0" name="G69"/>
                <a:gd fmla="*/ G69 1 109" name="G70"/>
                <a:gd fmla="+- 19656 0 0" name="G71"/>
                <a:gd fmla="*/ G71 1 156" name="G72"/>
                <a:gd fmla="+- 5777 0 0" name="G73"/>
                <a:gd fmla="*/ G73 1 109" name="G74"/>
                <a:gd fmla="+- 17316 0 0" name="G75"/>
                <a:gd fmla="*/ G75 1 156" name="G76"/>
                <a:gd fmla="+- 6104 0 0" name="G77"/>
                <a:gd fmla="*/ G77 1 109" name="G78"/>
                <a:gd fmla="+- 14976 0 0" name="G79"/>
                <a:gd fmla="*/ G79 1 156" name="G80"/>
                <a:gd fmla="+- 6431 0 0" name="G81"/>
                <a:gd fmla="*/ G81 1 109" name="G82"/>
                <a:gd fmla="+- 12480 0 0" name="G83"/>
                <a:gd fmla="*/ G83 1 156" name="G84"/>
                <a:gd fmla="+- 6104 0 0" name="G85"/>
                <a:gd fmla="*/ G85 1 109" name="G86"/>
                <a:gd fmla="+- 9672 0 0" name="G87"/>
                <a:gd fmla="*/ G87 1 156" name="G88"/>
                <a:gd fmla="+- 5232 0 0" name="G89"/>
                <a:gd fmla="*/ G89 1 109" name="G90"/>
                <a:gd fmla="+- 6708 0 0" name="G91"/>
                <a:gd fmla="*/ G91 1 156" name="G92"/>
                <a:gd fmla="+- 3379 0 0" name="G93"/>
                <a:gd fmla="*/ G93 1 109" name="G94"/>
                <a:gd fmla="+- 3588 0 0" name="G95"/>
                <a:gd fmla="*/ G95 1 156" name="G96"/>
                <a:gd fmla="*/ 1 0 51712" name="G97"/>
                <a:gd fmla="*/ G97 109 1" name="G98"/>
                <a:gd fmla="*/ G98 1 109" name="G99"/>
                <a:gd fmla="*/ 1 0 51712" name="G100"/>
                <a:gd fmla="*/ G100 156 1" name="G101"/>
                <a:gd fmla="*/ G101 1 156" name="G102"/>
                <a:gd fmla="+- 109 0 0" name="G103"/>
                <a:gd fmla="+- 156 0 0" name="G104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09" name="ODFRight"/>
                <a:gd fmla="val 156" name="ODFBottom"/>
                <a:gd fmla="val 109" name="ODFWidth"/>
                <a:gd fmla="val 156" name="ODFHeight"/>
              </a:gdLst>
              <a:rect b="OXMLTextRectB" l="OXMLTextRectL" r="OXMLTextRectR" t="OXMLTextRectT"/>
              <a:pathLst>
                <a:path fill="norm" h="156" stroke="true" w="109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36" name="Shape 36"/>
            <p:cNvSpPr txBox="false"/>
            <p:nvPr isPhoto="false"/>
          </p:nvSpPr>
          <p:spPr>
            <a:xfrm flipH="false" flipV="false" rot="1560000">
              <a:off x="528637" y="1266825"/>
              <a:ext cx="95250" cy="152400"/>
            </a:xfrm>
            <a:custGeom>
              <a:avLst/>
              <a:gdLst>
                <a:gd fmla="+- 1426 0 0" name="G0"/>
                <a:gd fmla="*/ G0 1 46" name="G1"/>
                <a:gd fmla="*/ 1 0 51712" name="G2"/>
                <a:gd fmla="*/ G2 94 1" name="G3"/>
                <a:gd fmla="*/ G3 1 94" name="G4"/>
                <a:gd fmla="+- 920 0 0" name="G5"/>
                <a:gd fmla="*/ G5 1 46" name="G6"/>
                <a:gd fmla="+- 3572 0 0" name="G7"/>
                <a:gd fmla="*/ G7 1 94" name="G8"/>
                <a:gd fmla="+- 690 0 0" name="G9"/>
                <a:gd fmla="*/ G9 1 46" name="G10"/>
                <a:gd fmla="+- 5828 0 0" name="G11"/>
                <a:gd fmla="*/ G11 1 94" name="G12"/>
                <a:gd fmla="+- 506 0 0" name="G13"/>
                <a:gd fmla="*/ G13 1 46" name="G14"/>
                <a:gd fmla="+- 7426 0 0" name="G15"/>
                <a:gd fmla="*/ G15 1 94" name="G16"/>
                <a:gd fmla="*/ 1 0 51712" name="G17"/>
                <a:gd fmla="*/ G17 46 1" name="G18"/>
                <a:gd fmla="*/ G18 1 46" name="G19"/>
                <a:gd fmla="+- 8836 0 0" name="G20"/>
                <a:gd fmla="*/ G20 1 94" name="G21"/>
                <a:gd fmla="+- 552 0 0" name="G22"/>
                <a:gd fmla="*/ G22 1 46" name="G23"/>
                <a:gd fmla="+- 8272 0 0" name="G24"/>
                <a:gd fmla="*/ G24 1 94" name="G25"/>
                <a:gd fmla="+- 1058 0 0" name="G26"/>
                <a:gd fmla="*/ G26 1 46" name="G27"/>
                <a:gd fmla="+- 7520 0 0" name="G28"/>
                <a:gd fmla="*/ G28 1 94" name="G29"/>
                <a:gd fmla="+- 1472 0 0" name="G30"/>
                <a:gd fmla="*/ G30 1 46" name="G31"/>
                <a:gd fmla="+- 6486 0 0" name="G32"/>
                <a:gd fmla="*/ G32 1 94" name="G33"/>
                <a:gd fmla="+- 1840 0 0" name="G34"/>
                <a:gd fmla="*/ G34 1 46" name="G35"/>
                <a:gd fmla="+- 5358 0 0" name="G36"/>
                <a:gd fmla="*/ G36 1 94" name="G37"/>
                <a:gd fmla="+- 2070 0 0" name="G38"/>
                <a:gd fmla="*/ G38 1 46" name="G39"/>
                <a:gd fmla="+- 4136 0 0" name="G40"/>
                <a:gd fmla="*/ G40 1 94" name="G41"/>
                <a:gd fmla="+- 2116 0 0" name="G42"/>
                <a:gd fmla="*/ G42 1 46" name="G43"/>
                <a:gd fmla="+- 2820 0 0" name="G44"/>
                <a:gd fmla="*/ G44 1 94" name="G45"/>
                <a:gd fmla="+- 1932 0 0" name="G46"/>
                <a:gd fmla="*/ G46 1 46" name="G47"/>
                <a:gd fmla="+- 1410 0 0" name="G48"/>
                <a:gd fmla="*/ G48 1 94" name="G49"/>
                <a:gd fmla="+- 1426 0 0" name="G50"/>
                <a:gd fmla="*/ G50 1 46" name="G51"/>
                <a:gd fmla="*/ 1 0 51712" name="G52"/>
                <a:gd fmla="*/ G52 94 1" name="G53"/>
                <a:gd fmla="*/ G53 1 94" name="G54"/>
                <a:gd fmla="+- 46 0 0" name="G55"/>
                <a:gd fmla="+- 94 0 0" name="G56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46" name="ODFRight"/>
                <a:gd fmla="val 94" name="ODFBottom"/>
                <a:gd fmla="val 46" name="ODFWidth"/>
                <a:gd fmla="val 94" name="ODFHeight"/>
              </a:gdLst>
              <a:rect b="OXMLTextRectB" l="OXMLTextRectL" r="OXMLTextRectR" t="OXMLTextRectT"/>
              <a:pathLst>
                <a:path fill="norm" h="94" stroke="true" w="46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37" name="Shape 37"/>
            <p:cNvSpPr txBox="false"/>
            <p:nvPr isPhoto="false"/>
          </p:nvSpPr>
          <p:spPr>
            <a:xfrm flipH="false" flipV="false" rot="1560000">
              <a:off x="1093787" y="850900"/>
              <a:ext cx="111125" cy="60325"/>
            </a:xfrm>
            <a:custGeom>
              <a:avLst/>
              <a:gdLst>
                <a:gd fmla="*/ 1 0 51712" name="G0"/>
                <a:gd fmla="*/ G0 54 1" name="G1"/>
                <a:gd fmla="*/ G1 1 54" name="G2"/>
                <a:gd fmla="*/ 1 0 51712" name="G3"/>
                <a:gd fmla="*/ G3 40 1" name="G4"/>
                <a:gd fmla="*/ G4 1 40" name="G5"/>
                <a:gd fmla="+- 1 0 0" name="G6"/>
                <a:gd fmla="+- 1 0 0" name="G7"/>
                <a:gd fmla="+- 324 0 0" name="G8"/>
                <a:gd fmla="*/ G8 1 54" name="G9"/>
                <a:gd fmla="+- 120 0 0" name="G10"/>
                <a:gd fmla="*/ G10 1 40" name="G11"/>
                <a:gd fmla="+- 702 0 0" name="G12"/>
                <a:gd fmla="*/ G12 1 54" name="G13"/>
                <a:gd fmla="+- 320 0 0" name="G14"/>
                <a:gd fmla="*/ G14 1 40" name="G15"/>
                <a:gd fmla="+- 1134 0 0" name="G16"/>
                <a:gd fmla="*/ G16 1 54" name="G17"/>
                <a:gd fmla="+- 480 0 0" name="G18"/>
                <a:gd fmla="*/ G18 1 40" name="G19"/>
                <a:gd fmla="+- 1566 0 0" name="G20"/>
                <a:gd fmla="*/ G20 1 54" name="G21"/>
                <a:gd fmla="+- 600 0 0" name="G22"/>
                <a:gd fmla="*/ G22 1 40" name="G23"/>
                <a:gd fmla="+- 2052 0 0" name="G24"/>
                <a:gd fmla="*/ G24 1 54" name="G25"/>
                <a:gd fmla="+- 680 0 0" name="G26"/>
                <a:gd fmla="*/ G26 1 40" name="G27"/>
                <a:gd fmla="+- 2484 0 0" name="G28"/>
                <a:gd fmla="*/ G28 1 54" name="G29"/>
                <a:gd fmla="+- 720 0 0" name="G30"/>
                <a:gd fmla="*/ G30 1 40" name="G31"/>
                <a:gd fmla="+- 2916 0 0" name="G32"/>
                <a:gd fmla="*/ G32 1 54" name="G33"/>
                <a:gd fmla="+- 640 0 0" name="G34"/>
                <a:gd fmla="*/ G34 1 40" name="G35"/>
                <a:gd fmla="+- 2862 0 0" name="G36"/>
                <a:gd fmla="*/ G36 1 54" name="G37"/>
                <a:gd fmla="+- 1000 0 0" name="G38"/>
                <a:gd fmla="*/ G38 1 40" name="G39"/>
                <a:gd fmla="+- 2700 0 0" name="G40"/>
                <a:gd fmla="*/ G40 1 54" name="G41"/>
                <a:gd fmla="+- 1320 0 0" name="G42"/>
                <a:gd fmla="*/ G42 1 40" name="G43"/>
                <a:gd fmla="+- 2376 0 0" name="G44"/>
                <a:gd fmla="*/ G44 1 54" name="G45"/>
                <a:gd fmla="+- 1520 0 0" name="G46"/>
                <a:gd fmla="*/ G46 1 40" name="G47"/>
                <a:gd fmla="+- 1998 0 0" name="G48"/>
                <a:gd fmla="*/ G48 1 54" name="G49"/>
                <a:gd fmla="+- 1600 0 0" name="G50"/>
                <a:gd fmla="*/ G50 1 40" name="G51"/>
                <a:gd fmla="+- 1512 0 0" name="G52"/>
                <a:gd fmla="*/ G52 1 54" name="G53"/>
                <a:gd fmla="+- 1560 0 0" name="G54"/>
                <a:gd fmla="*/ G54 1 40" name="G55"/>
                <a:gd fmla="+- 1026 0 0" name="G56"/>
                <a:gd fmla="*/ G56 1 54" name="G57"/>
                <a:gd fmla="+- 1280 0 0" name="G58"/>
                <a:gd fmla="*/ G58 1 40" name="G59"/>
                <a:gd fmla="+- 540 0 0" name="G60"/>
                <a:gd fmla="*/ G60 1 54" name="G61"/>
                <a:gd fmla="+- 800 0 0" name="G62"/>
                <a:gd fmla="*/ G62 1 40" name="G63"/>
                <a:gd fmla="*/ 1 0 51712" name="G64"/>
                <a:gd fmla="*/ G64 54 1" name="G65"/>
                <a:gd fmla="*/ G65 1 54" name="G66"/>
                <a:gd fmla="*/ 1 0 51712" name="G67"/>
                <a:gd fmla="*/ G67 40 1" name="G68"/>
                <a:gd fmla="*/ G68 1 40" name="G69"/>
                <a:gd fmla="+- 54 0 0" name="G70"/>
                <a:gd fmla="+- 40 0 0" name="G71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54" name="ODFRight"/>
                <a:gd fmla="val 40" name="ODFBottom"/>
                <a:gd fmla="val 54" name="ODFWidth"/>
                <a:gd fmla="val 40" name="ODFHeight"/>
              </a:gdLst>
              <a:rect b="OXMLTextRectB" l="OXMLTextRectL" r="OXMLTextRectR" t="OXMLTextRectT"/>
              <a:pathLst>
                <a:path fill="norm" h="40" stroke="true" w="54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38" name="Shape 38"/>
            <p:cNvSpPr txBox="false"/>
            <p:nvPr isPhoto="false"/>
          </p:nvSpPr>
          <p:spPr>
            <a:xfrm flipH="false" flipV="false" rot="1560000">
              <a:off x="236537" y="227012"/>
              <a:ext cx="1293812" cy="1112837"/>
            </a:xfrm>
            <a:custGeom>
              <a:avLst/>
              <a:gdLst>
                <a:gd fmla="+- 9536 0 0" name="G0"/>
                <a:gd fmla="*/ G0 1 596" name="G1"/>
                <a:gd fmla="+- 49812 0 0" name="G2"/>
                <a:gd fmla="*/ G2 1 666" name="G3"/>
                <a:gd fmla="+- 3576 0 0" name="G4"/>
                <a:gd fmla="*/ G4 1 596" name="G5"/>
                <a:gd fmla="+- 30498 0 0" name="G6"/>
                <a:gd fmla="*/ G6 1 666" name="G7"/>
                <a:gd fmla="*/ 1 0 51712" name="G8"/>
                <a:gd fmla="*/ G8 596 1" name="G9"/>
                <a:gd fmla="*/ G9 1 596" name="G10"/>
                <a:gd fmla="+- 61402 0 0" name="G11"/>
                <a:gd fmla="*/ G11 1 666" name="G12"/>
                <a:gd fmla="+- 2384 0 0" name="G13"/>
                <a:gd fmla="*/ G13 1 596" name="G14"/>
                <a:gd fmla="+- 16780 0 0" name="G15"/>
                <a:gd fmla="*/ G15 1 666" name="G16"/>
                <a:gd fmla="+- 14900 0 0" name="G17"/>
                <a:gd fmla="*/ G17 1 596" name="G18"/>
                <a:gd fmla="+- 35030 0 0" name="G19"/>
                <a:gd fmla="*/ G19 1 666" name="G20"/>
                <a:gd fmla="+- 41124 0 0" name="G21"/>
                <a:gd fmla="*/ G21 1 596" name="G22"/>
                <a:gd fmla="+- 55944 0 0" name="G23"/>
                <a:gd fmla="*/ G23 1 666" name="G24"/>
                <a:gd fmla="+- 19096 0 0" name="G25"/>
                <a:gd fmla="*/ G25 1 596" name="G26"/>
                <a:gd fmla="+- 20646 0 0" name="G27"/>
                <a:gd fmla="*/ G27 1 666" name="G28"/>
                <a:gd fmla="+- 16140 0 0" name="G29"/>
                <a:gd fmla="*/ G29 1 596" name="G30"/>
                <a:gd fmla="+- 1332 0 0" name="G31"/>
                <a:gd fmla="*/ G31 1 666" name="G32"/>
                <a:gd fmla="+- 29872 0 0" name="G33"/>
                <a:gd fmla="*/ G33 1 596" name="G34"/>
                <a:gd fmla="+- 5994 0 0" name="G35"/>
                <a:gd fmla="*/ G35 1 666" name="G36"/>
                <a:gd fmla="+- 26320 0 0" name="G37"/>
                <a:gd fmla="*/ G37 1 596" name="G38"/>
                <a:gd fmla="+- 45288 0 0" name="G39"/>
                <a:gd fmla="*/ G39 1 666" name="G40"/>
                <a:gd fmla="+- 2504 0 0" name="G41"/>
                <a:gd fmla="*/ G41 1 596" name="G42"/>
                <a:gd fmla="+- 44354 0 0" name="G43"/>
                <a:gd fmla="*/ G43 1 666" name="G44"/>
                <a:gd fmla="+- 24556 0 0" name="G45"/>
                <a:gd fmla="*/ G45 1 596" name="G46"/>
                <a:gd fmla="+- 58072 0 0" name="G47"/>
                <a:gd fmla="*/ G47 1 666" name="G48"/>
                <a:gd fmla="+- 26940 0 0" name="G49"/>
                <a:gd fmla="*/ G49 1 596" name="G50"/>
                <a:gd fmla="+- 10250 0 0" name="G51"/>
                <a:gd fmla="*/ G51 1 666" name="G52"/>
                <a:gd fmla="+- 9656 0 0" name="G53"/>
                <a:gd fmla="*/ G53 1 596" name="G54"/>
                <a:gd fmla="+- 21970 0 0" name="G55"/>
                <a:gd fmla="*/ G55 1 666" name="G56"/>
                <a:gd fmla="+- 40028 0 0" name="G57"/>
                <a:gd fmla="*/ G57 1 596" name="G58"/>
                <a:gd fmla="+- 16374 0 0" name="G59"/>
                <a:gd fmla="*/ G59 1 666" name="G60"/>
                <a:gd fmla="+- 51924 0 0" name="G61"/>
                <a:gd fmla="*/ G61 1 596" name="G62"/>
                <a:gd fmla="+- 48342 0 0" name="G63"/>
                <a:gd fmla="*/ G63 1 666" name="G64"/>
                <a:gd fmla="+- 35236 0 0" name="G65"/>
                <a:gd fmla="*/ G65 1 596" name="G66"/>
                <a:gd fmla="+- 45678 0 0" name="G67"/>
                <a:gd fmla="*/ G67 1 666" name="G68"/>
                <a:gd fmla="+- 692 0 0" name="G69"/>
                <a:gd fmla="*/ G69 1 596" name="G70"/>
                <a:gd fmla="+- 17706 0 0" name="G71"/>
                <a:gd fmla="*/ G71 1 666" name="G72"/>
                <a:gd fmla="+- 25128 0 0" name="G73"/>
                <a:gd fmla="*/ G73 1 596" name="G74"/>
                <a:gd fmla="+- 34624 0 0" name="G75"/>
                <a:gd fmla="*/ G75 1 666" name="G76"/>
                <a:gd fmla="+- 41220 0 0" name="G77"/>
                <a:gd fmla="*/ G77 1 596" name="G78"/>
                <a:gd fmla="+- 40220 0 0" name="G79"/>
                <a:gd fmla="*/ G79 1 666" name="G80"/>
                <a:gd fmla="+- 47776 0 0" name="G81"/>
                <a:gd fmla="*/ G81 1 596" name="G82"/>
                <a:gd fmla="+- 39822 0 0" name="G83"/>
                <a:gd fmla="*/ G83 1 666" name="G84"/>
                <a:gd fmla="+- 44200 0 0" name="G85"/>
                <a:gd fmla="*/ G85 1 596" name="G86"/>
                <a:gd fmla="+- 40756 0 0" name="G87"/>
                <a:gd fmla="*/ G87 1 666" name="G88"/>
                <a:gd fmla="+- 26916 0 0" name="G89"/>
                <a:gd fmla="*/ G89 1 596" name="G90"/>
                <a:gd fmla="+- 50348 0 0" name="G91"/>
                <a:gd fmla="*/ G91 1 666" name="G92"/>
                <a:gd fmla="+- 61460 0 0" name="G93"/>
                <a:gd fmla="*/ G93 1 596" name="G94"/>
                <a:gd fmla="+- 9056 0 0" name="G95"/>
                <a:gd fmla="*/ G95 1 666" name="G96"/>
                <a:gd fmla="+- 6628 0 0" name="G97"/>
                <a:gd fmla="*/ G97 1 596" name="G98"/>
                <a:gd fmla="+- 49950 0 0" name="G99"/>
                <a:gd fmla="*/ G99 1 666" name="G100"/>
                <a:gd fmla="+- 15544 0 0" name="G101"/>
                <a:gd fmla="*/ G101 1 596" name="G102"/>
                <a:gd fmla="+- 40626 0 0" name="G103"/>
                <a:gd fmla="*/ G103 1 666" name="G104"/>
                <a:gd fmla="+- 38168 0 0" name="G105"/>
                <a:gd fmla="*/ G105 1 596" name="G106"/>
                <a:gd fmla="+- 47286 0 0" name="G107"/>
                <a:gd fmla="*/ G107 1 666" name="G108"/>
                <a:gd fmla="+- 6580 0 0" name="G109"/>
                <a:gd fmla="*/ G109 1 596" name="G110"/>
                <a:gd fmla="+- 1730 0 0" name="G111"/>
                <a:gd fmla="*/ G111 1 666" name="G112"/>
                <a:gd fmla="+- 50064 0 0" name="G113"/>
                <a:gd fmla="*/ G113 1 596" name="G114"/>
                <a:gd fmla="+- 33698 0 0" name="G115"/>
                <a:gd fmla="*/ G115 1 666" name="G116"/>
                <a:gd fmla="+- 33972 0 0" name="G117"/>
                <a:gd fmla="*/ G117 1 596" name="G118"/>
                <a:gd fmla="+- 6124 0 0" name="G119"/>
                <a:gd fmla="*/ G119 1 666" name="G120"/>
                <a:gd fmla="+- 23840 0 0" name="G121"/>
                <a:gd fmla="*/ G121 1 596" name="G122"/>
                <a:gd fmla="+- 50080 0 0" name="G123"/>
                <a:gd fmla="*/ G123 1 666" name="G124"/>
                <a:gd fmla="+- 16688 0 0" name="G125"/>
                <a:gd fmla="*/ G125 1 596" name="G126"/>
                <a:gd fmla="+- 29166 0 0" name="G127"/>
                <a:gd fmla="*/ G127 1 666" name="G128"/>
                <a:gd fmla="+- 596 0 0" name="G129"/>
                <a:gd fmla="+- 666 0 0" name="G130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596" name="ODFRight"/>
                <a:gd fmla="val 666" name="ODFBottom"/>
                <a:gd fmla="val 596" name="ODFWidth"/>
                <a:gd fmla="val 666" name="ODFHeight"/>
              </a:gdLst>
              <a:rect b="OXMLTextRectB" l="OXMLTextRectL" r="OXMLTextRectR" t="OXMLTextRectT"/>
              <a:pathLst>
                <a:path fill="norm" h="666" stroke="true" w="59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</p:grpSp>
      <p:grpSp>
        <p:nvGrpSpPr>
          <p:cNvPr hidden="false" id="39" name="Shape 39"/>
          <p:cNvGrpSpPr/>
          <p:nvPr isPhoto="false"/>
        </p:nvGrpSpPr>
        <p:grpSpPr>
          <a:xfrm flipH="false" flipV="false" rot="0">
            <a:off x="-52388" y="-995363"/>
            <a:ext cx="9979026" cy="7848601"/>
            <a:chOff x="0" y="0"/>
            <a:chExt cx="9979026" cy="7848601"/>
          </a:xfrm>
        </p:grpSpPr>
        <p:grpSp>
          <p:nvGrpSpPr>
            <p:cNvPr hidden="false" id="40" name="Shape 40"/>
            <p:cNvGrpSpPr/>
            <p:nvPr isPhoto="false"/>
          </p:nvGrpSpPr>
          <p:grpSpPr>
            <a:xfrm flipH="false" flipV="false" rot="0">
              <a:off x="3944937" y="0"/>
              <a:ext cx="6035675" cy="7112001"/>
              <a:chOff x="0" y="0"/>
              <a:chExt cx="6035675" cy="7112001"/>
            </a:xfrm>
          </p:grpSpPr>
          <p:sp>
            <p:nvSpPr>
              <p:cNvPr hidden="false" id="41" name="Shape 41"/>
              <p:cNvSpPr txBox="false"/>
              <p:nvPr isPhoto="false"/>
            </p:nvSpPr>
            <p:spPr>
              <a:xfrm flipH="false" flipV="true" rot="9420000">
                <a:off x="2095500" y="593725"/>
                <a:ext cx="3562350" cy="2657475"/>
              </a:xfrm>
              <a:custGeom>
                <a:avLst/>
                <a:gdLst>
                  <a:gd fmla="+- 9536 0 0" name="G0"/>
                  <a:gd fmla="*/ G0 1 596" name="G1"/>
                  <a:gd fmla="+- 49812 0 0" name="G2"/>
                  <a:gd fmla="*/ G2 1 666" name="G3"/>
                  <a:gd fmla="+- 3576 0 0" name="G4"/>
                  <a:gd fmla="*/ G4 1 596" name="G5"/>
                  <a:gd fmla="+- 30498 0 0" name="G6"/>
                  <a:gd fmla="*/ G6 1 666" name="G7"/>
                  <a:gd fmla="*/ 1 0 51712" name="G8"/>
                  <a:gd fmla="*/ G8 596 1" name="G9"/>
                  <a:gd fmla="*/ G9 1 596" name="G10"/>
                  <a:gd fmla="+- 61402 0 0" name="G11"/>
                  <a:gd fmla="*/ G11 1 666" name="G12"/>
                  <a:gd fmla="+- 2384 0 0" name="G13"/>
                  <a:gd fmla="*/ G13 1 596" name="G14"/>
                  <a:gd fmla="+- 16780 0 0" name="G15"/>
                  <a:gd fmla="*/ G15 1 666" name="G16"/>
                  <a:gd fmla="+- 14900 0 0" name="G17"/>
                  <a:gd fmla="*/ G17 1 596" name="G18"/>
                  <a:gd fmla="+- 35030 0 0" name="G19"/>
                  <a:gd fmla="*/ G19 1 666" name="G20"/>
                  <a:gd fmla="+- 41124 0 0" name="G21"/>
                  <a:gd fmla="*/ G21 1 596" name="G22"/>
                  <a:gd fmla="+- 55944 0 0" name="G23"/>
                  <a:gd fmla="*/ G23 1 666" name="G24"/>
                  <a:gd fmla="+- 19096 0 0" name="G25"/>
                  <a:gd fmla="*/ G25 1 596" name="G26"/>
                  <a:gd fmla="+- 20646 0 0" name="G27"/>
                  <a:gd fmla="*/ G27 1 666" name="G28"/>
                  <a:gd fmla="+- 16140 0 0" name="G29"/>
                  <a:gd fmla="*/ G29 1 596" name="G30"/>
                  <a:gd fmla="+- 1332 0 0" name="G31"/>
                  <a:gd fmla="*/ G31 1 666" name="G32"/>
                  <a:gd fmla="+- 29872 0 0" name="G33"/>
                  <a:gd fmla="*/ G33 1 596" name="G34"/>
                  <a:gd fmla="+- 5994 0 0" name="G35"/>
                  <a:gd fmla="*/ G35 1 666" name="G36"/>
                  <a:gd fmla="+- 26320 0 0" name="G37"/>
                  <a:gd fmla="*/ G37 1 596" name="G38"/>
                  <a:gd fmla="+- 45288 0 0" name="G39"/>
                  <a:gd fmla="*/ G39 1 666" name="G40"/>
                  <a:gd fmla="+- 2504 0 0" name="G41"/>
                  <a:gd fmla="*/ G41 1 596" name="G42"/>
                  <a:gd fmla="+- 44354 0 0" name="G43"/>
                  <a:gd fmla="*/ G43 1 666" name="G44"/>
                  <a:gd fmla="+- 24556 0 0" name="G45"/>
                  <a:gd fmla="*/ G45 1 596" name="G46"/>
                  <a:gd fmla="+- 58072 0 0" name="G47"/>
                  <a:gd fmla="*/ G47 1 666" name="G48"/>
                  <a:gd fmla="+- 26940 0 0" name="G49"/>
                  <a:gd fmla="*/ G49 1 596" name="G50"/>
                  <a:gd fmla="+- 10250 0 0" name="G51"/>
                  <a:gd fmla="*/ G51 1 666" name="G52"/>
                  <a:gd fmla="+- 9656 0 0" name="G53"/>
                  <a:gd fmla="*/ G53 1 596" name="G54"/>
                  <a:gd fmla="+- 21970 0 0" name="G55"/>
                  <a:gd fmla="*/ G55 1 666" name="G56"/>
                  <a:gd fmla="+- 40028 0 0" name="G57"/>
                  <a:gd fmla="*/ G57 1 596" name="G58"/>
                  <a:gd fmla="+- 16374 0 0" name="G59"/>
                  <a:gd fmla="*/ G59 1 666" name="G60"/>
                  <a:gd fmla="+- 51924 0 0" name="G61"/>
                  <a:gd fmla="*/ G61 1 596" name="G62"/>
                  <a:gd fmla="+- 48342 0 0" name="G63"/>
                  <a:gd fmla="*/ G63 1 666" name="G64"/>
                  <a:gd fmla="+- 35236 0 0" name="G65"/>
                  <a:gd fmla="*/ G65 1 596" name="G66"/>
                  <a:gd fmla="+- 45678 0 0" name="G67"/>
                  <a:gd fmla="*/ G67 1 666" name="G68"/>
                  <a:gd fmla="+- 692 0 0" name="G69"/>
                  <a:gd fmla="*/ G69 1 596" name="G70"/>
                  <a:gd fmla="+- 17706 0 0" name="G71"/>
                  <a:gd fmla="*/ G71 1 666" name="G72"/>
                  <a:gd fmla="+- 25128 0 0" name="G73"/>
                  <a:gd fmla="*/ G73 1 596" name="G74"/>
                  <a:gd fmla="+- 34624 0 0" name="G75"/>
                  <a:gd fmla="*/ G75 1 666" name="G76"/>
                  <a:gd fmla="+- 41220 0 0" name="G77"/>
                  <a:gd fmla="*/ G77 1 596" name="G78"/>
                  <a:gd fmla="+- 40220 0 0" name="G79"/>
                  <a:gd fmla="*/ G79 1 666" name="G80"/>
                  <a:gd fmla="+- 47776 0 0" name="G81"/>
                  <a:gd fmla="*/ G81 1 596" name="G82"/>
                  <a:gd fmla="+- 39822 0 0" name="G83"/>
                  <a:gd fmla="*/ G83 1 666" name="G84"/>
                  <a:gd fmla="+- 44200 0 0" name="G85"/>
                  <a:gd fmla="*/ G85 1 596" name="G86"/>
                  <a:gd fmla="+- 40756 0 0" name="G87"/>
                  <a:gd fmla="*/ G87 1 666" name="G88"/>
                  <a:gd fmla="+- 26916 0 0" name="G89"/>
                  <a:gd fmla="*/ G89 1 596" name="G90"/>
                  <a:gd fmla="+- 50348 0 0" name="G91"/>
                  <a:gd fmla="*/ G91 1 666" name="G92"/>
                  <a:gd fmla="+- 61460 0 0" name="G93"/>
                  <a:gd fmla="*/ G93 1 596" name="G94"/>
                  <a:gd fmla="+- 9056 0 0" name="G95"/>
                  <a:gd fmla="*/ G95 1 666" name="G96"/>
                  <a:gd fmla="+- 6628 0 0" name="G97"/>
                  <a:gd fmla="*/ G97 1 596" name="G98"/>
                  <a:gd fmla="+- 49950 0 0" name="G99"/>
                  <a:gd fmla="*/ G99 1 666" name="G100"/>
                  <a:gd fmla="+- 15544 0 0" name="G101"/>
                  <a:gd fmla="*/ G101 1 596" name="G102"/>
                  <a:gd fmla="+- 40626 0 0" name="G103"/>
                  <a:gd fmla="*/ G103 1 666" name="G104"/>
                  <a:gd fmla="+- 38168 0 0" name="G105"/>
                  <a:gd fmla="*/ G105 1 596" name="G106"/>
                  <a:gd fmla="+- 47286 0 0" name="G107"/>
                  <a:gd fmla="*/ G107 1 666" name="G108"/>
                  <a:gd fmla="+- 6580 0 0" name="G109"/>
                  <a:gd fmla="*/ G109 1 596" name="G110"/>
                  <a:gd fmla="+- 1730 0 0" name="G111"/>
                  <a:gd fmla="*/ G111 1 666" name="G112"/>
                  <a:gd fmla="+- 50064 0 0" name="G113"/>
                  <a:gd fmla="*/ G113 1 596" name="G114"/>
                  <a:gd fmla="+- 33698 0 0" name="G115"/>
                  <a:gd fmla="*/ G115 1 666" name="G116"/>
                  <a:gd fmla="+- 33972 0 0" name="G117"/>
                  <a:gd fmla="*/ G117 1 596" name="G118"/>
                  <a:gd fmla="+- 6124 0 0" name="G119"/>
                  <a:gd fmla="*/ G119 1 666" name="G120"/>
                  <a:gd fmla="+- 23840 0 0" name="G121"/>
                  <a:gd fmla="*/ G121 1 596" name="G122"/>
                  <a:gd fmla="+- 50080 0 0" name="G123"/>
                  <a:gd fmla="*/ G123 1 666" name="G124"/>
                  <a:gd fmla="+- 16688 0 0" name="G125"/>
                  <a:gd fmla="*/ G125 1 596" name="G126"/>
                  <a:gd fmla="+- 29166 0 0" name="G127"/>
                  <a:gd fmla="*/ G127 1 666" name="G128"/>
                  <a:gd fmla="+- 596 0 0" name="G129"/>
                  <a:gd fmla="+- 666 0 0" name="G13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96" name="ODFRight"/>
                  <a:gd fmla="val 666" name="ODFBottom"/>
                  <a:gd fmla="val 596" name="ODFWidth"/>
                  <a:gd fmla="val 666" name="ODFHeight"/>
                </a:gdLst>
                <a:rect b="OXMLTextRectB" l="OXMLTextRectL" r="OXMLTextRectR" t="OXMLTextRectT"/>
                <a:pathLst>
                  <a:path fill="norm" h="666" stroke="true" w="59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42" name="Shape 42"/>
              <p:cNvSpPr txBox="false"/>
              <p:nvPr isPhoto="false"/>
            </p:nvSpPr>
            <p:spPr>
              <a:xfrm flipH="false" flipV="true" rot="9420000">
                <a:off x="2374900" y="3082925"/>
                <a:ext cx="735012" cy="441325"/>
              </a:xfrm>
              <a:custGeom>
                <a:avLst/>
                <a:gdLst>
                  <a:gd fmla="+- 9548 0 0" name="G0"/>
                  <a:gd fmla="*/ G0 1 124" name="G1"/>
                  <a:gd fmla="*/ 1 0 51712" name="G2"/>
                  <a:gd fmla="*/ G2 110 1" name="G3"/>
                  <a:gd fmla="*/ G3 1 110" name="G4"/>
                  <a:gd fmla="+- 15376 0 0" name="G5"/>
                  <a:gd fmla="*/ G5 1 124" name="G6"/>
                  <a:gd fmla="+- 11880 0 0" name="G7"/>
                  <a:gd fmla="*/ G7 1 110" name="G8"/>
                  <a:gd fmla="+- 14880 0 0" name="G9"/>
                  <a:gd fmla="*/ G9 1 124" name="G10"/>
                  <a:gd fmla="+- 11770 0 0" name="G11"/>
                  <a:gd fmla="*/ G11 1 110" name="G12"/>
                  <a:gd fmla="+- 13268 0 0" name="G13"/>
                  <a:gd fmla="*/ G13 1 124" name="G14"/>
                  <a:gd fmla="+- 11550 0 0" name="G15"/>
                  <a:gd fmla="*/ G15 1 110" name="G16"/>
                  <a:gd fmla="+- 11036 0 0" name="G17"/>
                  <a:gd fmla="*/ G17 1 124" name="G18"/>
                  <a:gd fmla="+- 11110 0 0" name="G19"/>
                  <a:gd fmla="*/ G19 1 110" name="G20"/>
                  <a:gd fmla="+- 8432 0 0" name="G21"/>
                  <a:gd fmla="*/ G21 1 124" name="G22"/>
                  <a:gd fmla="+- 10890 0 0" name="G23"/>
                  <a:gd fmla="*/ G23 1 110" name="G24"/>
                  <a:gd fmla="+- 5580 0 0" name="G25"/>
                  <a:gd fmla="*/ G25 1 124" name="G26"/>
                  <a:gd fmla="+- 10670 0 0" name="G27"/>
                  <a:gd fmla="*/ G27 1 110" name="G28"/>
                  <a:gd fmla="+- 3100 0 0" name="G29"/>
                  <a:gd fmla="*/ G29 1 124" name="G30"/>
                  <a:gd fmla="+- 10780 0 0" name="G31"/>
                  <a:gd fmla="*/ G31 1 110" name="G32"/>
                  <a:gd fmla="+- 1116 0 0" name="G33"/>
                  <a:gd fmla="*/ G33 1 124" name="G34"/>
                  <a:gd fmla="+- 11220 0 0" name="G35"/>
                  <a:gd fmla="*/ G35 1 110" name="G36"/>
                  <a:gd fmla="*/ 1 0 51712" name="G37"/>
                  <a:gd fmla="*/ G37 124 1" name="G38"/>
                  <a:gd fmla="*/ G38 1 124" name="G39"/>
                  <a:gd fmla="+- 12100 0 0" name="G40"/>
                  <a:gd fmla="*/ G40 1 110" name="G41"/>
                  <a:gd fmla="+- 496 0 0" name="G42"/>
                  <a:gd fmla="*/ G42 1 124" name="G43"/>
                  <a:gd fmla="+- 10780 0 0" name="G44"/>
                  <a:gd fmla="*/ G44 1 110" name="G45"/>
                  <a:gd fmla="+- 992 0 0" name="G46"/>
                  <a:gd fmla="*/ G46 1 124" name="G47"/>
                  <a:gd fmla="+- 9790 0 0" name="G48"/>
                  <a:gd fmla="*/ G48 1 110" name="G49"/>
                  <a:gd fmla="+- 1984 0 0" name="G50"/>
                  <a:gd fmla="*/ G50 1 124" name="G51"/>
                  <a:gd fmla="+- 9020 0 0" name="G52"/>
                  <a:gd fmla="*/ G52 1 110" name="G53"/>
                  <a:gd fmla="+- 3100 0 0" name="G54"/>
                  <a:gd fmla="*/ G54 1 124" name="G55"/>
                  <a:gd fmla="+- 8360 0 0" name="G56"/>
                  <a:gd fmla="*/ G56 1 110" name="G57"/>
                  <a:gd fmla="+- 4464 0 0" name="G58"/>
                  <a:gd fmla="*/ G58 1 124" name="G59"/>
                  <a:gd fmla="+- 7920 0 0" name="G60"/>
                  <a:gd fmla="*/ G60 1 110" name="G61"/>
                  <a:gd fmla="+- 5828 0 0" name="G62"/>
                  <a:gd fmla="*/ G62 1 124" name="G63"/>
                  <a:gd fmla="+- 7810 0 0" name="G64"/>
                  <a:gd fmla="*/ G64 1 110" name="G65"/>
                  <a:gd fmla="+- 7316 0 0" name="G66"/>
                  <a:gd fmla="*/ G66 1 124" name="G67"/>
                  <a:gd fmla="+- 7810 0 0" name="G68"/>
                  <a:gd fmla="*/ G68 1 110" name="G69"/>
                  <a:gd fmla="+- 8928 0 0" name="G70"/>
                  <a:gd fmla="*/ G70 1 124" name="G71"/>
                  <a:gd fmla="+- 8140 0 0" name="G72"/>
                  <a:gd fmla="*/ G72 1 110" name="G73"/>
                  <a:gd fmla="+- 9052 0 0" name="G74"/>
                  <a:gd fmla="*/ G74 1 124" name="G75"/>
                  <a:gd fmla="+- 7810 0 0" name="G76"/>
                  <a:gd fmla="*/ G76 1 110" name="G77"/>
                  <a:gd fmla="+- 8680 0 0" name="G78"/>
                  <a:gd fmla="*/ G78 1 124" name="G79"/>
                  <a:gd fmla="+- 6160 0 0" name="G80"/>
                  <a:gd fmla="*/ G80 1 110" name="G81"/>
                  <a:gd fmla="+- 8308 0 0" name="G82"/>
                  <a:gd fmla="*/ G82 1 124" name="G83"/>
                  <a:gd fmla="+- 4180 0 0" name="G84"/>
                  <a:gd fmla="*/ G84 1 110" name="G85"/>
                  <a:gd fmla="+- 8060 0 0" name="G86"/>
                  <a:gd fmla="*/ G86 1 124" name="G87"/>
                  <a:gd fmla="+- 3300 0 0" name="G88"/>
                  <a:gd fmla="*/ G88 1 110" name="G89"/>
                  <a:gd fmla="+- 7812 0 0" name="G90"/>
                  <a:gd fmla="*/ G90 1 124" name="G91"/>
                  <a:gd fmla="+- 3300 0 0" name="G92"/>
                  <a:gd fmla="*/ G92 1 110" name="G93"/>
                  <a:gd fmla="+- 7564 0 0" name="G94"/>
                  <a:gd fmla="*/ G94 1 124" name="G95"/>
                  <a:gd fmla="+- 3190 0 0" name="G96"/>
                  <a:gd fmla="*/ G96 1 110" name="G97"/>
                  <a:gd fmla="+- 7316 0 0" name="G98"/>
                  <a:gd fmla="*/ G98 1 124" name="G99"/>
                  <a:gd fmla="+- 2860 0 0" name="G100"/>
                  <a:gd fmla="*/ G100 1 110" name="G101"/>
                  <a:gd fmla="+- 7068 0 0" name="G102"/>
                  <a:gd fmla="*/ G102 1 124" name="G103"/>
                  <a:gd fmla="+- 2530 0 0" name="G104"/>
                  <a:gd fmla="*/ G104 1 110" name="G105"/>
                  <a:gd fmla="+- 7068 0 0" name="G106"/>
                  <a:gd fmla="*/ G106 1 124" name="G107"/>
                  <a:gd fmla="+- 2090 0 0" name="G108"/>
                  <a:gd fmla="*/ G108 1 110" name="G109"/>
                  <a:gd fmla="+- 7316 0 0" name="G110"/>
                  <a:gd fmla="*/ G110 1 124" name="G111"/>
                  <a:gd fmla="+- 1540 0 0" name="G112"/>
                  <a:gd fmla="*/ G112 1 110" name="G113"/>
                  <a:gd fmla="+- 8184 0 0" name="G114"/>
                  <a:gd fmla="*/ G114 1 124" name="G115"/>
                  <a:gd fmla="+- 880 0 0" name="G116"/>
                  <a:gd fmla="*/ G116 1 110" name="G117"/>
                  <a:gd fmla="+- 9548 0 0" name="G118"/>
                  <a:gd fmla="*/ G118 1 124" name="G119"/>
                  <a:gd fmla="*/ 1 0 51712" name="G120"/>
                  <a:gd fmla="*/ G120 110 1" name="G121"/>
                  <a:gd fmla="*/ G121 1 110" name="G122"/>
                  <a:gd fmla="+- 124 0 0" name="G123"/>
                  <a:gd fmla="+- 110 0 0" name="G124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24" name="ODFRight"/>
                  <a:gd fmla="val 110" name="ODFBottom"/>
                  <a:gd fmla="val 124" name="ODFWidth"/>
                  <a:gd fmla="val 110" name="ODFHeight"/>
                </a:gdLst>
                <a:rect b="OXMLTextRectB" l="OXMLTextRectL" r="OXMLTextRectR" t="OXMLTextRectT"/>
                <a:pathLst>
                  <a:path fill="norm" h="110" stroke="true" w="124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43" name="Shape 43"/>
              <p:cNvSpPr txBox="false"/>
              <p:nvPr isPhoto="false"/>
            </p:nvSpPr>
            <p:spPr>
              <a:xfrm flipH="false" flipV="true" rot="9420000">
                <a:off x="3289300" y="944562"/>
                <a:ext cx="649287" cy="617537"/>
              </a:xfrm>
              <a:custGeom>
                <a:avLst/>
                <a:gdLst>
                  <a:gd fmla="*/ 1 0 51712" name="G0"/>
                  <a:gd fmla="*/ G0 109 1" name="G1"/>
                  <a:gd fmla="*/ G1 1 109" name="G2"/>
                  <a:gd fmla="*/ 1 0 51712" name="G3"/>
                  <a:gd fmla="*/ G3 156 1" name="G4"/>
                  <a:gd fmla="*/ G4 1 156" name="G5"/>
                  <a:gd fmla="+- 545 0 0" name="G6"/>
                  <a:gd fmla="*/ G6 1 109" name="G7"/>
                  <a:gd fmla="+- 1 0 0" name="G8"/>
                  <a:gd fmla="+- 1962 0 0" name="G9"/>
                  <a:gd fmla="*/ G9 1 109" name="G10"/>
                  <a:gd fmla="+- 780 0 0" name="G11"/>
                  <a:gd fmla="*/ G11 1 156" name="G12"/>
                  <a:gd fmla="+- 4033 0 0" name="G13"/>
                  <a:gd fmla="*/ G13 1 109" name="G14"/>
                  <a:gd fmla="+- 1872 0 0" name="G15"/>
                  <a:gd fmla="*/ G15 1 156" name="G16"/>
                  <a:gd fmla="+- 6322 0 0" name="G17"/>
                  <a:gd fmla="*/ G17 1 109" name="G18"/>
                  <a:gd fmla="+- 3744 0 0" name="G19"/>
                  <a:gd fmla="*/ G19 1 156" name="G20"/>
                  <a:gd fmla="+- 8502 0 0" name="G21"/>
                  <a:gd fmla="*/ G21 1 109" name="G22"/>
                  <a:gd fmla="+- 6864 0 0" name="G23"/>
                  <a:gd fmla="*/ G23 1 156" name="G24"/>
                  <a:gd fmla="+- 10464 0 0" name="G25"/>
                  <a:gd fmla="*/ G25 1 109" name="G26"/>
                  <a:gd fmla="+- 11076 0 0" name="G27"/>
                  <a:gd fmla="*/ G27 1 156" name="G28"/>
                  <a:gd fmla="+- 11663 0 0" name="G29"/>
                  <a:gd fmla="*/ G29 1 109" name="G30"/>
                  <a:gd fmla="+- 16848 0 0" name="G31"/>
                  <a:gd fmla="*/ G31 1 156" name="G32"/>
                  <a:gd fmla="+- 11881 0 0" name="G33"/>
                  <a:gd fmla="*/ G33 1 109" name="G34"/>
                  <a:gd fmla="+- 24336 0 0" name="G35"/>
                  <a:gd fmla="*/ G35 1 156" name="G36"/>
                  <a:gd fmla="+- 11445 0 0" name="G37"/>
                  <a:gd fmla="*/ G37 1 109" name="G38"/>
                  <a:gd fmla="+- 24336 0 0" name="G39"/>
                  <a:gd fmla="*/ G39 1 156" name="G40"/>
                  <a:gd fmla="+- 10791 0 0" name="G41"/>
                  <a:gd fmla="*/ G41 1 109" name="G42"/>
                  <a:gd fmla="+- 24336 0 0" name="G43"/>
                  <a:gd fmla="*/ G43 1 156" name="G44"/>
                  <a:gd fmla="+- 10137 0 0" name="G45"/>
                  <a:gd fmla="*/ G45 1 109" name="G46"/>
                  <a:gd fmla="+- 24336 0 0" name="G47"/>
                  <a:gd fmla="*/ G47 1 156" name="G48"/>
                  <a:gd fmla="+- 9483 0 0" name="G49"/>
                  <a:gd fmla="*/ G49 1 109" name="G50"/>
                  <a:gd fmla="+- 24024 0 0" name="G51"/>
                  <a:gd fmla="*/ G51 1 156" name="G52"/>
                  <a:gd fmla="+- 8829 0 0" name="G53"/>
                  <a:gd fmla="*/ G53 1 109" name="G54"/>
                  <a:gd fmla="+- 23868 0 0" name="G55"/>
                  <a:gd fmla="*/ G55 1 156" name="G56"/>
                  <a:gd fmla="+- 8066 0 0" name="G57"/>
                  <a:gd fmla="*/ G57 1 109" name="G58"/>
                  <a:gd fmla="+- 23400 0 0" name="G59"/>
                  <a:gd fmla="*/ G59 1 156" name="G60"/>
                  <a:gd fmla="+- 7194 0 0" name="G61"/>
                  <a:gd fmla="*/ G61 1 109" name="G62"/>
                  <a:gd fmla="+- 22620 0 0" name="G63"/>
                  <a:gd fmla="*/ G63 1 156" name="G64"/>
                  <a:gd fmla="+- 6322 0 0" name="G65"/>
                  <a:gd fmla="*/ G65 1 109" name="G66"/>
                  <a:gd fmla="+- 21684 0 0" name="G67"/>
                  <a:gd fmla="*/ G67 1 156" name="G68"/>
                  <a:gd fmla="+- 5777 0 0" name="G69"/>
                  <a:gd fmla="*/ G69 1 109" name="G70"/>
                  <a:gd fmla="+- 19656 0 0" name="G71"/>
                  <a:gd fmla="*/ G71 1 156" name="G72"/>
                  <a:gd fmla="+- 5777 0 0" name="G73"/>
                  <a:gd fmla="*/ G73 1 109" name="G74"/>
                  <a:gd fmla="+- 17316 0 0" name="G75"/>
                  <a:gd fmla="*/ G75 1 156" name="G76"/>
                  <a:gd fmla="+- 6104 0 0" name="G77"/>
                  <a:gd fmla="*/ G77 1 109" name="G78"/>
                  <a:gd fmla="+- 14976 0 0" name="G79"/>
                  <a:gd fmla="*/ G79 1 156" name="G80"/>
                  <a:gd fmla="+- 6431 0 0" name="G81"/>
                  <a:gd fmla="*/ G81 1 109" name="G82"/>
                  <a:gd fmla="+- 12480 0 0" name="G83"/>
                  <a:gd fmla="*/ G83 1 156" name="G84"/>
                  <a:gd fmla="+- 6104 0 0" name="G85"/>
                  <a:gd fmla="*/ G85 1 109" name="G86"/>
                  <a:gd fmla="+- 9672 0 0" name="G87"/>
                  <a:gd fmla="*/ G87 1 156" name="G88"/>
                  <a:gd fmla="+- 5232 0 0" name="G89"/>
                  <a:gd fmla="*/ G89 1 109" name="G90"/>
                  <a:gd fmla="+- 6708 0 0" name="G91"/>
                  <a:gd fmla="*/ G91 1 156" name="G92"/>
                  <a:gd fmla="+- 3379 0 0" name="G93"/>
                  <a:gd fmla="*/ G93 1 109" name="G94"/>
                  <a:gd fmla="+- 3588 0 0" name="G95"/>
                  <a:gd fmla="*/ G95 1 156" name="G96"/>
                  <a:gd fmla="*/ 1 0 51712" name="G97"/>
                  <a:gd fmla="*/ G97 109 1" name="G98"/>
                  <a:gd fmla="*/ G98 1 109" name="G99"/>
                  <a:gd fmla="*/ 1 0 51712" name="G100"/>
                  <a:gd fmla="*/ G100 156 1" name="G101"/>
                  <a:gd fmla="*/ G101 1 156" name="G102"/>
                  <a:gd fmla="+- 109 0 0" name="G103"/>
                  <a:gd fmla="+- 156 0 0" name="G104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09" name="ODFRight"/>
                  <a:gd fmla="val 156" name="ODFBottom"/>
                  <a:gd fmla="val 109" name="ODFWidth"/>
                  <a:gd fmla="val 156" name="ODFHeight"/>
                </a:gdLst>
                <a:rect b="OXMLTextRectB" l="OXMLTextRectL" r="OXMLTextRectR" t="OXMLTextRectT"/>
                <a:pathLst>
                  <a:path fill="norm" h="156" stroke="true" w="109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44" name="Shape 44"/>
              <p:cNvSpPr txBox="false"/>
              <p:nvPr isPhoto="false"/>
            </p:nvSpPr>
            <p:spPr>
              <a:xfrm flipH="false" flipV="true" rot="9420000">
                <a:off x="2928937" y="3155950"/>
                <a:ext cx="269875" cy="368300"/>
              </a:xfrm>
              <a:custGeom>
                <a:avLst/>
                <a:gdLst>
                  <a:gd fmla="+- 1426 0 0" name="G0"/>
                  <a:gd fmla="*/ G0 1 46" name="G1"/>
                  <a:gd fmla="*/ 1 0 51712" name="G2"/>
                  <a:gd fmla="*/ G2 94 1" name="G3"/>
                  <a:gd fmla="*/ G3 1 94" name="G4"/>
                  <a:gd fmla="+- 920 0 0" name="G5"/>
                  <a:gd fmla="*/ G5 1 46" name="G6"/>
                  <a:gd fmla="+- 3572 0 0" name="G7"/>
                  <a:gd fmla="*/ G7 1 94" name="G8"/>
                  <a:gd fmla="+- 690 0 0" name="G9"/>
                  <a:gd fmla="*/ G9 1 46" name="G10"/>
                  <a:gd fmla="+- 5828 0 0" name="G11"/>
                  <a:gd fmla="*/ G11 1 94" name="G12"/>
                  <a:gd fmla="+- 506 0 0" name="G13"/>
                  <a:gd fmla="*/ G13 1 46" name="G14"/>
                  <a:gd fmla="+- 7426 0 0" name="G15"/>
                  <a:gd fmla="*/ G15 1 94" name="G16"/>
                  <a:gd fmla="*/ 1 0 51712" name="G17"/>
                  <a:gd fmla="*/ G17 46 1" name="G18"/>
                  <a:gd fmla="*/ G18 1 46" name="G19"/>
                  <a:gd fmla="+- 8836 0 0" name="G20"/>
                  <a:gd fmla="*/ G20 1 94" name="G21"/>
                  <a:gd fmla="+- 552 0 0" name="G22"/>
                  <a:gd fmla="*/ G22 1 46" name="G23"/>
                  <a:gd fmla="+- 8272 0 0" name="G24"/>
                  <a:gd fmla="*/ G24 1 94" name="G25"/>
                  <a:gd fmla="+- 1058 0 0" name="G26"/>
                  <a:gd fmla="*/ G26 1 46" name="G27"/>
                  <a:gd fmla="+- 7520 0 0" name="G28"/>
                  <a:gd fmla="*/ G28 1 94" name="G29"/>
                  <a:gd fmla="+- 1472 0 0" name="G30"/>
                  <a:gd fmla="*/ G30 1 46" name="G31"/>
                  <a:gd fmla="+- 6486 0 0" name="G32"/>
                  <a:gd fmla="*/ G32 1 94" name="G33"/>
                  <a:gd fmla="+- 1840 0 0" name="G34"/>
                  <a:gd fmla="*/ G34 1 46" name="G35"/>
                  <a:gd fmla="+- 5358 0 0" name="G36"/>
                  <a:gd fmla="*/ G36 1 94" name="G37"/>
                  <a:gd fmla="+- 2070 0 0" name="G38"/>
                  <a:gd fmla="*/ G38 1 46" name="G39"/>
                  <a:gd fmla="+- 4136 0 0" name="G40"/>
                  <a:gd fmla="*/ G40 1 94" name="G41"/>
                  <a:gd fmla="+- 2116 0 0" name="G42"/>
                  <a:gd fmla="*/ G42 1 46" name="G43"/>
                  <a:gd fmla="+- 2820 0 0" name="G44"/>
                  <a:gd fmla="*/ G44 1 94" name="G45"/>
                  <a:gd fmla="+- 1932 0 0" name="G46"/>
                  <a:gd fmla="*/ G46 1 46" name="G47"/>
                  <a:gd fmla="+- 1410 0 0" name="G48"/>
                  <a:gd fmla="*/ G48 1 94" name="G49"/>
                  <a:gd fmla="+- 1426 0 0" name="G50"/>
                  <a:gd fmla="*/ G50 1 46" name="G51"/>
                  <a:gd fmla="*/ 1 0 51712" name="G52"/>
                  <a:gd fmla="*/ G52 94 1" name="G53"/>
                  <a:gd fmla="*/ G53 1 94" name="G54"/>
                  <a:gd fmla="+- 46 0 0" name="G55"/>
                  <a:gd fmla="+- 94 0 0" name="G56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46" name="ODFRight"/>
                  <a:gd fmla="val 94" name="ODFBottom"/>
                  <a:gd fmla="val 46" name="ODFWidth"/>
                  <a:gd fmla="val 94" name="ODFHeight"/>
                </a:gdLst>
                <a:rect b="OXMLTextRectB" l="OXMLTextRectL" r="OXMLTextRectR" t="OXMLTextRectT"/>
                <a:pathLst>
                  <a:path fill="norm" h="94" stroke="true" w="46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45" name="Shape 45"/>
              <p:cNvSpPr txBox="false"/>
              <p:nvPr isPhoto="false"/>
            </p:nvSpPr>
            <p:spPr>
              <a:xfrm flipH="false" flipV="true" rot="9420000">
                <a:off x="3067050" y="1566862"/>
                <a:ext cx="314325" cy="157162"/>
              </a:xfrm>
              <a:custGeom>
                <a:avLst/>
                <a:gdLst>
                  <a:gd fmla="*/ 1 0 51712" name="G0"/>
                  <a:gd fmla="*/ G0 54 1" name="G1"/>
                  <a:gd fmla="*/ G1 1 54" name="G2"/>
                  <a:gd fmla="*/ 1 0 51712" name="G3"/>
                  <a:gd fmla="*/ G3 40 1" name="G4"/>
                  <a:gd fmla="*/ G4 1 40" name="G5"/>
                  <a:gd fmla="+- 1 0 0" name="G6"/>
                  <a:gd fmla="+- 1 0 0" name="G7"/>
                  <a:gd fmla="+- 324 0 0" name="G8"/>
                  <a:gd fmla="*/ G8 1 54" name="G9"/>
                  <a:gd fmla="+- 120 0 0" name="G10"/>
                  <a:gd fmla="*/ G10 1 40" name="G11"/>
                  <a:gd fmla="+- 702 0 0" name="G12"/>
                  <a:gd fmla="*/ G12 1 54" name="G13"/>
                  <a:gd fmla="+- 320 0 0" name="G14"/>
                  <a:gd fmla="*/ G14 1 40" name="G15"/>
                  <a:gd fmla="+- 1134 0 0" name="G16"/>
                  <a:gd fmla="*/ G16 1 54" name="G17"/>
                  <a:gd fmla="+- 480 0 0" name="G18"/>
                  <a:gd fmla="*/ G18 1 40" name="G19"/>
                  <a:gd fmla="+- 1566 0 0" name="G20"/>
                  <a:gd fmla="*/ G20 1 54" name="G21"/>
                  <a:gd fmla="+- 600 0 0" name="G22"/>
                  <a:gd fmla="*/ G22 1 40" name="G23"/>
                  <a:gd fmla="+- 2052 0 0" name="G24"/>
                  <a:gd fmla="*/ G24 1 54" name="G25"/>
                  <a:gd fmla="+- 680 0 0" name="G26"/>
                  <a:gd fmla="*/ G26 1 40" name="G27"/>
                  <a:gd fmla="+- 2484 0 0" name="G28"/>
                  <a:gd fmla="*/ G28 1 54" name="G29"/>
                  <a:gd fmla="+- 720 0 0" name="G30"/>
                  <a:gd fmla="*/ G30 1 40" name="G31"/>
                  <a:gd fmla="+- 2916 0 0" name="G32"/>
                  <a:gd fmla="*/ G32 1 54" name="G33"/>
                  <a:gd fmla="+- 640 0 0" name="G34"/>
                  <a:gd fmla="*/ G34 1 40" name="G35"/>
                  <a:gd fmla="+- 2862 0 0" name="G36"/>
                  <a:gd fmla="*/ G36 1 54" name="G37"/>
                  <a:gd fmla="+- 1000 0 0" name="G38"/>
                  <a:gd fmla="*/ G38 1 40" name="G39"/>
                  <a:gd fmla="+- 2700 0 0" name="G40"/>
                  <a:gd fmla="*/ G40 1 54" name="G41"/>
                  <a:gd fmla="+- 1320 0 0" name="G42"/>
                  <a:gd fmla="*/ G42 1 40" name="G43"/>
                  <a:gd fmla="+- 2376 0 0" name="G44"/>
                  <a:gd fmla="*/ G44 1 54" name="G45"/>
                  <a:gd fmla="+- 1520 0 0" name="G46"/>
                  <a:gd fmla="*/ G46 1 40" name="G47"/>
                  <a:gd fmla="+- 1998 0 0" name="G48"/>
                  <a:gd fmla="*/ G48 1 54" name="G49"/>
                  <a:gd fmla="+- 1600 0 0" name="G50"/>
                  <a:gd fmla="*/ G50 1 40" name="G51"/>
                  <a:gd fmla="+- 1512 0 0" name="G52"/>
                  <a:gd fmla="*/ G52 1 54" name="G53"/>
                  <a:gd fmla="+- 1560 0 0" name="G54"/>
                  <a:gd fmla="*/ G54 1 40" name="G55"/>
                  <a:gd fmla="+- 1026 0 0" name="G56"/>
                  <a:gd fmla="*/ G56 1 54" name="G57"/>
                  <a:gd fmla="+- 1280 0 0" name="G58"/>
                  <a:gd fmla="*/ G58 1 40" name="G59"/>
                  <a:gd fmla="+- 540 0 0" name="G60"/>
                  <a:gd fmla="*/ G60 1 54" name="G61"/>
                  <a:gd fmla="+- 800 0 0" name="G62"/>
                  <a:gd fmla="*/ G62 1 40" name="G63"/>
                  <a:gd fmla="*/ 1 0 51712" name="G64"/>
                  <a:gd fmla="*/ G64 54 1" name="G65"/>
                  <a:gd fmla="*/ G65 1 54" name="G66"/>
                  <a:gd fmla="*/ 1 0 51712" name="G67"/>
                  <a:gd fmla="*/ G67 40 1" name="G68"/>
                  <a:gd fmla="*/ G68 1 40" name="G69"/>
                  <a:gd fmla="+- 54 0 0" name="G70"/>
                  <a:gd fmla="+- 40 0 0" name="G71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54" name="ODFRight"/>
                  <a:gd fmla="val 40" name="ODFBottom"/>
                  <a:gd fmla="val 54" name="ODFWidth"/>
                  <a:gd fmla="val 40" name="ODFHeight"/>
                </a:gdLst>
                <a:rect b="OXMLTextRectB" l="OXMLTextRectL" r="OXMLTextRectR" t="OXMLTextRectT"/>
                <a:pathLst>
                  <a:path fill="norm" h="40" stroke="true" w="54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sp>
          <p:nvSpPr>
            <p:cNvPr hidden="false" id="46" name="Shape 46"/>
            <p:cNvSpPr txBox="false"/>
            <p:nvPr isPhoto="false"/>
          </p:nvSpPr>
          <p:spPr>
            <a:xfrm flipH="true" flipV="false" rot="21240000">
              <a:off x="53975" y="4098925"/>
              <a:ext cx="508000" cy="1025525"/>
            </a:xfrm>
            <a:custGeom>
              <a:avLst/>
              <a:gdLst>
                <a:gd fmla="+- 12032 0 0" name="G0"/>
                <a:gd fmla="*/ G0 1 128" name="G1"/>
                <a:gd fmla="*/ 1 0 51712" name="G2"/>
                <a:gd fmla="*/ G2 217 1" name="G3"/>
                <a:gd fmla="*/ G3 1 217" name="G4"/>
                <a:gd fmla="+- 13440 0 0" name="G5"/>
                <a:gd fmla="*/ G5 1 128" name="G6"/>
                <a:gd fmla="+- 1953 0 0" name="G7"/>
                <a:gd fmla="*/ G7 1 217" name="G8"/>
                <a:gd fmla="+- 14720 0 0" name="G9"/>
                <a:gd fmla="*/ G9 1 128" name="G10"/>
                <a:gd fmla="+- 5859 0 0" name="G11"/>
                <a:gd fmla="*/ G11 1 217" name="G12"/>
                <a:gd fmla="+- 15744 0 0" name="G13"/>
                <a:gd fmla="*/ G13 1 128" name="G14"/>
                <a:gd fmla="+- 10850 0 0" name="G15"/>
                <a:gd fmla="*/ G15 1 217" name="G16"/>
                <a:gd fmla="+- 16384 0 0" name="G17"/>
                <a:gd fmla="*/ G17 1 128" name="G18"/>
                <a:gd fmla="+- 16926 0 0" name="G19"/>
                <a:gd fmla="*/ G19 1 217" name="G20"/>
                <a:gd fmla="+- 16256 0 0" name="G21"/>
                <a:gd fmla="*/ G21 1 128" name="G22"/>
                <a:gd fmla="+- 24087 0 0" name="G23"/>
                <a:gd fmla="*/ G23 1 217" name="G24"/>
                <a:gd fmla="+- 14848 0 0" name="G25"/>
                <a:gd fmla="*/ G25 1 128" name="G26"/>
                <a:gd fmla="+- 31465 0 0" name="G27"/>
                <a:gd fmla="*/ G27 1 217" name="G28"/>
                <a:gd fmla="+- 12032 0 0" name="G29"/>
                <a:gd fmla="*/ G29 1 128" name="G30"/>
                <a:gd fmla="+- 39277 0 0" name="G31"/>
                <a:gd fmla="*/ G31 1 217" name="G32"/>
                <a:gd fmla="+- 7680 0 0" name="G33"/>
                <a:gd fmla="*/ G33 1 128" name="G34"/>
                <a:gd fmla="+- 47089 0 0" name="G35"/>
                <a:gd fmla="*/ G35 1 217" name="G36"/>
                <a:gd fmla="+- 6272 0 0" name="G37"/>
                <a:gd fmla="*/ G37 1 128" name="G38"/>
                <a:gd fmla="+- 46221 0 0" name="G39"/>
                <a:gd fmla="*/ G39 1 217" name="G40"/>
                <a:gd fmla="+- 4864 0 0" name="G41"/>
                <a:gd fmla="*/ G41 1 128" name="G42"/>
                <a:gd fmla="+- 45570 0 0" name="G43"/>
                <a:gd fmla="*/ G43 1 217" name="G44"/>
                <a:gd fmla="+- 3328 0 0" name="G45"/>
                <a:gd fmla="*/ G45 1 128" name="G46"/>
                <a:gd fmla="+- 44485 0 0" name="G47"/>
                <a:gd fmla="*/ G47 1 217" name="G48"/>
                <a:gd fmla="+- 2048 0 0" name="G49"/>
                <a:gd fmla="*/ G49 1 128" name="G50"/>
                <a:gd fmla="+- 43617 0 0" name="G51"/>
                <a:gd fmla="*/ G51 1 217" name="G52"/>
                <a:gd fmla="+- 1024 0 0" name="G53"/>
                <a:gd fmla="*/ G53 1 128" name="G54"/>
                <a:gd fmla="+- 42532 0 0" name="G55"/>
                <a:gd fmla="*/ G55 1 217" name="G56"/>
                <a:gd fmla="+- 256 0 0" name="G57"/>
                <a:gd fmla="*/ G57 1 128" name="G58"/>
                <a:gd fmla="+- 41230 0 0" name="G59"/>
                <a:gd fmla="*/ G59 1 217" name="G60"/>
                <a:gd fmla="*/ 1 0 51712" name="G61"/>
                <a:gd fmla="*/ G61 128 1" name="G62"/>
                <a:gd fmla="*/ G62 1 128" name="G63"/>
                <a:gd fmla="+- 39711 0 0" name="G64"/>
                <a:gd fmla="*/ G64 1 217" name="G65"/>
                <a:gd fmla="+- 1 0 0" name="G66"/>
                <a:gd fmla="+- 38626 0 0" name="G67"/>
                <a:gd fmla="*/ G67 1 217" name="G68"/>
                <a:gd fmla="+- 1664 0 0" name="G69"/>
                <a:gd fmla="*/ G69 1 128" name="G70"/>
                <a:gd fmla="+- 37107 0 0" name="G71"/>
                <a:gd fmla="*/ G71 1 217" name="G72"/>
                <a:gd fmla="+- 3712 0 0" name="G73"/>
                <a:gd fmla="*/ G73 1 128" name="G74"/>
                <a:gd fmla="+- 34937 0 0" name="G75"/>
                <a:gd fmla="*/ G75 1 217" name="G76"/>
                <a:gd fmla="+- 5888 0 0" name="G77"/>
                <a:gd fmla="*/ G77 1 128" name="G78"/>
                <a:gd fmla="+- 32550 0 0" name="G79"/>
                <a:gd fmla="*/ G79 1 217" name="G80"/>
                <a:gd fmla="+- 8064 0 0" name="G81"/>
                <a:gd fmla="*/ G81 1 128" name="G82"/>
                <a:gd fmla="+- 29078 0 0" name="G83"/>
                <a:gd fmla="*/ G83 1 217" name="G84"/>
                <a:gd fmla="+- 10112 0 0" name="G85"/>
                <a:gd fmla="*/ G85 1 128" name="G86"/>
                <a:gd fmla="+- 24304 0 0" name="G87"/>
                <a:gd fmla="*/ G87 1 217" name="G88"/>
                <a:gd fmla="+- 11648 0 0" name="G89"/>
                <a:gd fmla="*/ G89 1 128" name="G90"/>
                <a:gd fmla="+- 18011 0 0" name="G91"/>
                <a:gd fmla="*/ G91 1 217" name="G92"/>
                <a:gd fmla="+- 12416 0 0" name="G93"/>
                <a:gd fmla="*/ G93 1 128" name="G94"/>
                <a:gd fmla="+- 9982 0 0" name="G95"/>
                <a:gd fmla="*/ G95 1 217" name="G96"/>
                <a:gd fmla="+- 12032 0 0" name="G97"/>
                <a:gd fmla="*/ G97 1 128" name="G98"/>
                <a:gd fmla="*/ 1 0 51712" name="G99"/>
                <a:gd fmla="*/ G99 217 1" name="G100"/>
                <a:gd fmla="*/ G100 1 217" name="G101"/>
                <a:gd fmla="+- 128 0 0" name="G102"/>
                <a:gd fmla="+- 217 0 0" name="G103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28" name="ODFRight"/>
                <a:gd fmla="val 217" name="ODFBottom"/>
                <a:gd fmla="val 128" name="ODFWidth"/>
                <a:gd fmla="val 217" name="ODFHeight"/>
              </a:gdLst>
              <a:rect b="OXMLTextRectB" l="OXMLTextRectL" r="OXMLTextRectR" t="OXMLTextRectT"/>
              <a:pathLst>
                <a:path fill="norm" h="217" stroke="true" w="128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47" name="Shape 47"/>
            <p:cNvSpPr txBox="false"/>
            <p:nvPr isPhoto="false"/>
          </p:nvSpPr>
          <p:spPr>
            <a:xfrm flipH="false" flipV="false" rot="0">
              <a:off x="15875" y="5138738"/>
              <a:ext cx="1271587" cy="723900"/>
            </a:xfrm>
            <a:custGeom>
              <a:avLst/>
              <a:gdLst>
                <a:gd fmla="*/ 1 0 51712" name="G0"/>
                <a:gd fmla="*/ G0 801 1" name="G1"/>
                <a:gd fmla="*/ G1 1 801" name="G2"/>
                <a:gd fmla="*/ 1 0 51712" name="G3"/>
                <a:gd fmla="*/ G3 459 1" name="G4"/>
                <a:gd fmla="*/ G4 1 459" name="G5"/>
                <a:gd fmla="+- 29637 0 0" name="G6"/>
                <a:gd fmla="*/ G6 1 801" name="G7"/>
                <a:gd fmla="+- 31671 0 0" name="G8"/>
                <a:gd fmla="*/ G8 1 459" name="G9"/>
                <a:gd fmla="+- 54468 0 0" name="G10"/>
                <a:gd fmla="*/ G10 1 801" name="G11"/>
                <a:gd fmla="+- 60588 0 0" name="G12"/>
                <a:gd fmla="*/ G12 1 459" name="G13"/>
                <a:gd fmla="+- 22574 0 0" name="G14"/>
                <a:gd fmla="*/ G14 1 801" name="G15"/>
                <a:gd fmla="+- 20756 0 0" name="G16"/>
                <a:gd fmla="*/ G16 1 459" name="G17"/>
                <a:gd fmla="+- 53813 0 0" name="G18"/>
                <a:gd fmla="*/ G18 1 801" name="G19"/>
                <a:gd fmla="+- 39575 0 0" name="G20"/>
                <a:gd fmla="*/ G20 1 459" name="G21"/>
                <a:gd fmla="+- 22720 0 0" name="G22"/>
                <a:gd fmla="*/ G22 1 801" name="G23"/>
                <a:gd fmla="+- 62066 0 0" name="G24"/>
                <a:gd fmla="*/ G24 1 459" name="G25"/>
                <a:gd fmla="+- 3642 0 0" name="G26"/>
                <a:gd fmla="*/ G26 1 801" name="G27"/>
                <a:gd fmla="+- 13054 0 0" name="G28"/>
                <a:gd fmla="*/ G28 1 459" name="G29"/>
                <a:gd fmla="+- 50100 0 0" name="G30"/>
                <a:gd fmla="*/ G30 1 801" name="G31"/>
                <a:gd fmla="+- 23152 0 0" name="G32"/>
                <a:gd fmla="*/ G32 1 459" name="G33"/>
                <a:gd fmla="+- 30221 0 0" name="G34"/>
                <a:gd fmla="*/ G34 1 801" name="G35"/>
                <a:gd fmla="+- 36463 0 0" name="G36"/>
                <a:gd fmla="*/ G36 1 459" name="G37"/>
                <a:gd fmla="+- 16750 0 0" name="G38"/>
                <a:gd fmla="*/ G38 1 801" name="G39"/>
                <a:gd fmla="+- 43807 0 0" name="G40"/>
                <a:gd fmla="*/ G40 1 459" name="G41"/>
                <a:gd fmla="+- 8085 0 0" name="G42"/>
                <a:gd fmla="*/ G42 1 801" name="G43"/>
                <a:gd fmla="+- 47938 0 0" name="G44"/>
                <a:gd fmla="*/ G44 1 459" name="G45"/>
                <a:gd fmla="+- 221 0 0" name="G46"/>
                <a:gd fmla="*/ G46 1 801" name="G47"/>
                <a:gd fmla="+- 48856 0 0" name="G48"/>
                <a:gd fmla="*/ G48 1 459" name="G49"/>
                <a:gd fmla="+- 58694 0 0" name="G50"/>
                <a:gd fmla="*/ G50 1 801" name="G51"/>
                <a:gd fmla="+- 43807 0 0" name="G52"/>
                <a:gd fmla="*/ G52 1 459" name="G53"/>
                <a:gd fmla="+- 57238 0 0" name="G54"/>
                <a:gd fmla="*/ G54 1 801" name="G55"/>
                <a:gd fmla="+- 35086 0 0" name="G56"/>
                <a:gd fmla="*/ G56 1 459" name="G57"/>
                <a:gd fmla="+- 51777 0 0" name="G58"/>
                <a:gd fmla="*/ G58 1 801" name="G59"/>
                <a:gd fmla="+- 22693 0 0" name="G60"/>
                <a:gd fmla="*/ G60 1 459" name="G61"/>
                <a:gd fmla="+- 61243 0 0" name="G62"/>
                <a:gd fmla="*/ G62 1 801" name="G63"/>
                <a:gd fmla="+- 41971 0 0" name="G64"/>
                <a:gd fmla="*/ G64 1 459" name="G65"/>
                <a:gd fmla="+- 5974 0 0" name="G66"/>
                <a:gd fmla="*/ G66 1 801" name="G67"/>
                <a:gd fmla="+- 54364 0 0" name="G68"/>
                <a:gd fmla="*/ G68 1 459" name="G69"/>
                <a:gd fmla="+- 17042 0 0" name="G70"/>
                <a:gd fmla="*/ G70 1 801" name="G71"/>
                <a:gd fmla="+- 1680 0 0" name="G72"/>
                <a:gd fmla="*/ G72 1 459" name="G73"/>
                <a:gd fmla="+- 32916 0 0" name="G74"/>
                <a:gd fmla="*/ G74 1 801" name="G75"/>
                <a:gd fmla="+- 7647 0 0" name="G76"/>
                <a:gd fmla="*/ G76 1 459" name="G77"/>
                <a:gd fmla="+- 49591 0 0" name="G78"/>
                <a:gd fmla="*/ G78 1 801" name="G79"/>
                <a:gd fmla="+- 14073 0 0" name="G80"/>
                <a:gd fmla="*/ G80 1 459" name="G81"/>
                <a:gd fmla="+- 1531 0 0" name="G82"/>
                <a:gd fmla="*/ G82 1 801" name="G83"/>
                <a:gd fmla="+- 13614 0 0" name="G84"/>
                <a:gd fmla="*/ G84 1 459" name="G85"/>
                <a:gd fmla="+- 18206 0 0" name="G86"/>
                <a:gd fmla="*/ G86 1 801" name="G87"/>
                <a:gd fmla="+- 13614 0 0" name="G88"/>
                <a:gd fmla="*/ G88 1 459" name="G89"/>
                <a:gd fmla="+- 36483 0 0" name="G90"/>
                <a:gd fmla="*/ G90 1 801" name="G91"/>
                <a:gd fmla="+- 9942 0 0" name="G92"/>
                <a:gd fmla="*/ G92 1 459" name="G93"/>
                <a:gd fmla="+- 64372 0 0" name="G94"/>
                <a:gd fmla="*/ G94 1 801" name="G95"/>
                <a:gd fmla="+- 3516 0 0" name="G96"/>
                <a:gd fmla="*/ G96 1 459" name="G97"/>
                <a:gd fmla="+- 22720 0 0" name="G98"/>
                <a:gd fmla="*/ G98 1 801" name="G99"/>
                <a:gd fmla="+- 59413 0 0" name="G100"/>
                <a:gd fmla="*/ G100 1 459" name="G101"/>
                <a:gd fmla="+- 50609 0 0" name="G102"/>
                <a:gd fmla="*/ G102 1 801" name="G103"/>
                <a:gd fmla="+- 49774 0 0" name="G104"/>
                <a:gd fmla="*/ G104 1 459" name="G105"/>
                <a:gd fmla="+- 14564 0 0" name="G106"/>
                <a:gd fmla="*/ G106 1 801" name="G107"/>
                <a:gd fmla="+- 40135 0 0" name="G108"/>
                <a:gd fmla="*/ G108 1 459" name="G109"/>
                <a:gd fmla="+- 48060 0 0" name="G110"/>
                <a:gd fmla="*/ G110 1 801" name="G111"/>
                <a:gd fmla="+- 28201 0 0" name="G112"/>
                <a:gd fmla="*/ G112 1 459" name="G113"/>
                <a:gd fmla="*/ 1 0 51712" name="G114"/>
                <a:gd fmla="*/ G114 801 1" name="G115"/>
                <a:gd fmla="*/ G115 1 801" name="G116"/>
                <a:gd fmla="+- 3874 0 0" name="G117"/>
                <a:gd fmla="*/ G117 1 459" name="G118"/>
                <a:gd fmla="*/ 1 0 51712" name="G119"/>
                <a:gd fmla="*/ G119 801 1" name="G120"/>
                <a:gd fmla="*/ G120 1 801" name="G121"/>
                <a:gd fmla="*/ 1 0 51712" name="G122"/>
                <a:gd fmla="*/ G122 459 1" name="G123"/>
                <a:gd fmla="*/ G123 1 459" name="G124"/>
                <a:gd fmla="+- 801 0 0" name="G125"/>
                <a:gd fmla="+- 459 0 0" name="G126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801" name="ODFRight"/>
                <a:gd fmla="val 459" name="ODFBottom"/>
                <a:gd fmla="val 801" name="ODFWidth"/>
                <a:gd fmla="val 459" name="ODFHeight"/>
              </a:gdLst>
              <a:rect b="OXMLTextRectB" l="OXMLTextRectL" r="OXMLTextRectR" t="OXMLTextRectT"/>
              <a:pathLst>
                <a:path fill="norm" h="459" stroke="true" w="801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48" name="Shape 48"/>
            <p:cNvSpPr txBox="false"/>
            <p:nvPr isPhoto="false"/>
          </p:nvSpPr>
          <p:spPr>
            <a:xfrm flipH="true" flipV="false" rot="21240000">
              <a:off x="1446212" y="5526088"/>
              <a:ext cx="560387" cy="731837"/>
            </a:xfrm>
            <a:custGeom>
              <a:avLst/>
              <a:gdLst>
                <a:gd fmla="+- 8775 0 0" name="G0"/>
                <a:gd fmla="*/ G0 1 117" name="G1"/>
                <a:gd fmla="*/ 1 0 51712" name="G2"/>
                <a:gd fmla="*/ G2 132 1" name="G3"/>
                <a:gd fmla="*/ G3 1 132" name="G4"/>
                <a:gd fmla="*/ 1 0 51712" name="G5"/>
                <a:gd fmla="*/ G5 117 1" name="G6"/>
                <a:gd fmla="*/ G6 1 117" name="G7"/>
                <a:gd fmla="+- 3300 0 0" name="G8"/>
                <a:gd fmla="*/ G8 1 132" name="G9"/>
                <a:gd fmla="+- 351 0 0" name="G10"/>
                <a:gd fmla="*/ G10 1 117" name="G11"/>
                <a:gd fmla="+- 3432 0 0" name="G12"/>
                <a:gd fmla="*/ G12 1 132" name="G13"/>
                <a:gd fmla="+- 1638 0 0" name="G14"/>
                <a:gd fmla="*/ G14 1 117" name="G15"/>
                <a:gd fmla="+- 3828 0 0" name="G16"/>
                <a:gd fmla="*/ G16 1 132" name="G17"/>
                <a:gd fmla="+- 3393 0 0" name="G18"/>
                <a:gd fmla="*/ G18 1 117" name="G19"/>
                <a:gd fmla="+- 4752 0 0" name="G20"/>
                <a:gd fmla="*/ G20 1 132" name="G21"/>
                <a:gd fmla="+- 5382 0 0" name="G22"/>
                <a:gd fmla="*/ G22 1 117" name="G23"/>
                <a:gd fmla="+- 6204 0 0" name="G24"/>
                <a:gd fmla="*/ G24 1 132" name="G25"/>
                <a:gd fmla="+- 7722 0 0" name="G26"/>
                <a:gd fmla="*/ G26 1 117" name="G27"/>
                <a:gd fmla="+- 8184 0 0" name="G28"/>
                <a:gd fmla="*/ G28 1 132" name="G29"/>
                <a:gd fmla="+- 9828 0 0" name="G30"/>
                <a:gd fmla="*/ G30 1 117" name="G31"/>
                <a:gd fmla="+- 10560 0 0" name="G32"/>
                <a:gd fmla="*/ G32 1 132" name="G33"/>
                <a:gd fmla="+- 11934 0 0" name="G34"/>
                <a:gd fmla="*/ G34 1 117" name="G35"/>
                <a:gd fmla="+- 13596 0 0" name="G36"/>
                <a:gd fmla="*/ G36 1 132" name="G37"/>
                <a:gd fmla="+- 13572 0 0" name="G38"/>
                <a:gd fmla="*/ G38 1 117" name="G39"/>
                <a:gd fmla="+- 17424 0 0" name="G40"/>
                <a:gd fmla="*/ G40 1 132" name="G41"/>
                <a:gd fmla="+- 13689 0 0" name="G42"/>
                <a:gd fmla="*/ G42 1 117" name="G43"/>
                <a:gd fmla="+- 15840 0 0" name="G44"/>
                <a:gd fmla="*/ G44 1 132" name="G45"/>
                <a:gd fmla="+- 13455 0 0" name="G46"/>
                <a:gd fmla="*/ G46 1 117" name="G47"/>
                <a:gd fmla="+- 14124 0 0" name="G48"/>
                <a:gd fmla="*/ G48 1 132" name="G49"/>
                <a:gd fmla="+- 12636 0 0" name="G50"/>
                <a:gd fmla="*/ G50 1 117" name="G51"/>
                <a:gd fmla="+- 11880 0 0" name="G52"/>
                <a:gd fmla="*/ G52 1 132" name="G53"/>
                <a:gd fmla="+- 11583 0 0" name="G54"/>
                <a:gd fmla="*/ G54 1 117" name="G55"/>
                <a:gd fmla="+- 9768 0 0" name="G56"/>
                <a:gd fmla="*/ G56 1 132" name="G57"/>
                <a:gd fmla="+- 10413 0 0" name="G58"/>
                <a:gd fmla="*/ G58 1 117" name="G59"/>
                <a:gd fmla="+- 7656 0 0" name="G60"/>
                <a:gd fmla="*/ G60 1 132" name="G61"/>
                <a:gd fmla="+- 9126 0 0" name="G62"/>
                <a:gd fmla="*/ G62 1 117" name="G63"/>
                <a:gd fmla="+- 5940 0 0" name="G64"/>
                <a:gd fmla="*/ G64 1 132" name="G65"/>
                <a:gd fmla="+- 7839 0 0" name="G66"/>
                <a:gd fmla="*/ G66 1 117" name="G67"/>
                <a:gd fmla="+- 4752 0 0" name="G68"/>
                <a:gd fmla="*/ G68 1 132" name="G69"/>
                <a:gd fmla="+- 6786 0 0" name="G70"/>
                <a:gd fmla="*/ G70 1 117" name="G71"/>
                <a:gd fmla="+- 4224 0 0" name="G72"/>
                <a:gd fmla="*/ G72 1 132" name="G73"/>
                <a:gd fmla="+- 8073 0 0" name="G74"/>
                <a:gd fmla="*/ G74 1 117" name="G75"/>
                <a:gd fmla="+- 3828 0 0" name="G76"/>
                <a:gd fmla="*/ G76 1 132" name="G77"/>
                <a:gd fmla="+- 9243 0 0" name="G78"/>
                <a:gd fmla="*/ G78 1 117" name="G79"/>
                <a:gd fmla="+- 3696 0 0" name="G80"/>
                <a:gd fmla="*/ G80 1 132" name="G81"/>
                <a:gd fmla="+- 10413 0 0" name="G82"/>
                <a:gd fmla="*/ G82 1 117" name="G83"/>
                <a:gd fmla="+- 3432 0 0" name="G84"/>
                <a:gd fmla="*/ G84 1 132" name="G85"/>
                <a:gd fmla="+- 11466 0 0" name="G86"/>
                <a:gd fmla="*/ G86 1 117" name="G87"/>
                <a:gd fmla="+- 3300 0 0" name="G88"/>
                <a:gd fmla="*/ G88 1 132" name="G89"/>
                <a:gd fmla="+- 12285 0 0" name="G90"/>
                <a:gd fmla="*/ G90 1 117" name="G91"/>
                <a:gd fmla="+- 3168 0 0" name="G92"/>
                <a:gd fmla="*/ G92 1 132" name="G93"/>
                <a:gd fmla="+- 12753 0 0" name="G94"/>
                <a:gd fmla="*/ G94 1 117" name="G95"/>
                <a:gd fmla="+- 2904 0 0" name="G96"/>
                <a:gd fmla="*/ G96 1 132" name="G97"/>
                <a:gd fmla="+- 13221 0 0" name="G98"/>
                <a:gd fmla="*/ G98 1 117" name="G99"/>
                <a:gd fmla="+- 2772 0 0" name="G100"/>
                <a:gd fmla="*/ G100 1 132" name="G101"/>
                <a:gd fmla="+- 13338 0 0" name="G102"/>
                <a:gd fmla="*/ G102 1 117" name="G103"/>
                <a:gd fmla="+- 2772 0 0" name="G104"/>
                <a:gd fmla="*/ G104 1 132" name="G105"/>
                <a:gd fmla="+- 8775 0 0" name="G106"/>
                <a:gd fmla="*/ G106 1 117" name="G107"/>
                <a:gd fmla="*/ 1 0 51712" name="G108"/>
                <a:gd fmla="*/ G108 132 1" name="G109"/>
                <a:gd fmla="*/ G109 1 132" name="G110"/>
                <a:gd fmla="+- 117 0 0" name="G111"/>
                <a:gd fmla="+- 132 0 0" name="G112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17" name="ODFRight"/>
                <a:gd fmla="val 132" name="ODFBottom"/>
                <a:gd fmla="val 117" name="ODFWidth"/>
                <a:gd fmla="val 132" name="ODFHeight"/>
              </a:gdLst>
              <a:rect b="OXMLTextRectB" l="OXMLTextRectL" r="OXMLTextRectR" t="OXMLTextRectT"/>
              <a:pathLst>
                <a:path fill="norm" h="132" stroke="true" w="117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49" name="Shape 49"/>
            <p:cNvSpPr txBox="false"/>
            <p:nvPr isPhoto="false"/>
          </p:nvSpPr>
          <p:spPr>
            <a:xfrm flipH="true" flipV="false" rot="21240000">
              <a:off x="1290637" y="5719763"/>
              <a:ext cx="133350" cy="430212"/>
            </a:xfrm>
            <a:custGeom>
              <a:avLst/>
              <a:gdLst>
                <a:gd fmla="+- 841 0 0" name="G0"/>
                <a:gd fmla="*/ G0 1 29" name="G1"/>
                <a:gd fmla="*/ 1 0 51712" name="G2"/>
                <a:gd fmla="*/ G2 77 1" name="G3"/>
                <a:gd fmla="*/ G3 1 77" name="G4"/>
                <a:gd fmla="+- 667 0 0" name="G5"/>
                <a:gd fmla="*/ G5 1 29" name="G6"/>
                <a:gd fmla="*/ 1 0 51712" name="G7"/>
                <a:gd fmla="*/ G7 77 1" name="G8"/>
                <a:gd fmla="*/ G8 1 77" name="G9"/>
                <a:gd fmla="+- 464 0 0" name="G10"/>
                <a:gd fmla="*/ G10 1 29" name="G11"/>
                <a:gd fmla="+- 308 0 0" name="G12"/>
                <a:gd fmla="*/ G12 1 77" name="G13"/>
                <a:gd fmla="+- 261 0 0" name="G14"/>
                <a:gd fmla="*/ G14 1 29" name="G15"/>
                <a:gd fmla="+- 693 0 0" name="G16"/>
                <a:gd fmla="*/ G16 1 77" name="G17"/>
                <a:gd fmla="+- 116 0 0" name="G18"/>
                <a:gd fmla="*/ G18 1 29" name="G19"/>
                <a:gd fmla="+- 1463 0 0" name="G20"/>
                <a:gd fmla="*/ G20 1 77" name="G21"/>
                <a:gd fmla="+- 1 0 0" name="G22"/>
                <a:gd fmla="+- 2310 0 0" name="G23"/>
                <a:gd fmla="*/ G23 1 77" name="G24"/>
                <a:gd fmla="*/ 1 0 51712" name="G25"/>
                <a:gd fmla="*/ G25 29 1" name="G26"/>
                <a:gd fmla="*/ G26 1 29" name="G27"/>
                <a:gd fmla="+- 3388 0 0" name="G28"/>
                <a:gd fmla="*/ G28 1 77" name="G29"/>
                <a:gd fmla="+- 87 0 0" name="G30"/>
                <a:gd fmla="*/ G30 1 29" name="G31"/>
                <a:gd fmla="+- 4620 0 0" name="G32"/>
                <a:gd fmla="*/ G32 1 77" name="G33"/>
                <a:gd fmla="+- 319 0 0" name="G34"/>
                <a:gd fmla="*/ G34 1 29" name="G35"/>
                <a:gd fmla="+- 5929 0 0" name="G36"/>
                <a:gd fmla="*/ G36 1 77" name="G37"/>
                <a:gd fmla="+- 435 0 0" name="G38"/>
                <a:gd fmla="*/ G38 1 29" name="G39"/>
                <a:gd fmla="+- 4081 0 0" name="G40"/>
                <a:gd fmla="*/ G40 1 77" name="G41"/>
                <a:gd fmla="+- 551 0 0" name="G42"/>
                <a:gd fmla="*/ G42 1 29" name="G43"/>
                <a:gd fmla="+- 2849 0 0" name="G44"/>
                <a:gd fmla="*/ G44 1 77" name="G45"/>
                <a:gd fmla="+- 667 0 0" name="G46"/>
                <a:gd fmla="*/ G46 1 29" name="G47"/>
                <a:gd fmla="+- 1694 0 0" name="G48"/>
                <a:gd fmla="*/ G48 1 77" name="G49"/>
                <a:gd fmla="+- 841 0 0" name="G50"/>
                <a:gd fmla="*/ G50 1 29" name="G51"/>
                <a:gd fmla="*/ 1 0 51712" name="G52"/>
                <a:gd fmla="*/ G52 77 1" name="G53"/>
                <a:gd fmla="*/ G53 1 77" name="G54"/>
                <a:gd fmla="+- 29 0 0" name="G55"/>
                <a:gd fmla="+- 77 0 0" name="G56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29" name="ODFRight"/>
                <a:gd fmla="val 77" name="ODFBottom"/>
                <a:gd fmla="val 29" name="ODFWidth"/>
                <a:gd fmla="val 77" name="ODFHeight"/>
              </a:gdLst>
              <a:rect b="OXMLTextRectB" l="OXMLTextRectL" r="OXMLTextRectR" t="OXMLTextRectT"/>
              <a:pathLst>
                <a:path fill="norm" h="77" stroke="true" w="29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50" name="Shape 50"/>
            <p:cNvSpPr txBox="false"/>
            <p:nvPr isPhoto="false"/>
          </p:nvSpPr>
          <p:spPr>
            <a:xfrm flipH="false" flipV="false" rot="0">
              <a:off x="1911350" y="6191250"/>
              <a:ext cx="1760537" cy="1657350"/>
            </a:xfrm>
            <a:custGeom>
              <a:avLst/>
              <a:gdLst>
                <a:gd fmla="+- 16704 0 0" name="G0"/>
                <a:gd fmla="*/ G0 1 1108" name="G1"/>
                <a:gd fmla="+- 47633 0 0" name="G2"/>
                <a:gd fmla="*/ G2 1 1047" name="G3"/>
                <a:gd fmla="+- 45840 0 0" name="G4"/>
                <a:gd fmla="*/ G4 1 1108" name="G5"/>
                <a:gd fmla="+- 9941 0 0" name="G6"/>
                <a:gd fmla="*/ G6 1 1047" name="G7"/>
                <a:gd fmla="+- 17196 0 0" name="G8"/>
                <a:gd fmla="*/ G8 1 1108" name="G9"/>
                <a:gd fmla="+- 6375 0 0" name="G10"/>
                <a:gd fmla="*/ G10 1 1047" name="G11"/>
                <a:gd fmla="+- 48548 0 0" name="G12"/>
                <a:gd fmla="*/ G12 1 1108" name="G13"/>
                <a:gd fmla="+- 49499 0 0" name="G14"/>
                <a:gd fmla="*/ G14 1 1047" name="G15"/>
                <a:gd fmla="+- 19904 0 0" name="G16"/>
                <a:gd fmla="*/ G16 1 1108" name="G17"/>
                <a:gd fmla="+- 26040 0 0" name="G18"/>
                <a:gd fmla="*/ G18 1 1047" name="G19"/>
                <a:gd fmla="+- 60120 0 0" name="G20"/>
                <a:gd fmla="*/ G20 1 1108" name="G21"/>
                <a:gd fmla="+- 53459 0 0" name="G22"/>
                <a:gd fmla="*/ G22 1 1047" name="G23"/>
                <a:gd fmla="+- 32584 0 0" name="G24"/>
                <a:gd fmla="*/ G24 1 1108" name="G25"/>
                <a:gd fmla="+- 65173 0 0" name="G26"/>
                <a:gd fmla="*/ G26 1 1047" name="G27"/>
                <a:gd fmla="+- 11696 0 0" name="G28"/>
                <a:gd fmla="*/ G28 1 1108" name="G29"/>
                <a:gd fmla="+- 9257 0 0" name="G30"/>
                <a:gd fmla="*/ G30 1 1047" name="G31"/>
                <a:gd fmla="+- 4104 0 0" name="G32"/>
                <a:gd fmla="*/ G32 1 1108" name="G33"/>
                <a:gd fmla="+- 12595 0 0" name="G34"/>
                <a:gd fmla="*/ G34 1 1047" name="G35"/>
                <a:gd fmla="+- 6484 0 0" name="G36"/>
                <a:gd fmla="*/ G36 1 1108" name="G37"/>
                <a:gd fmla="+- 24309 0 0" name="G38"/>
                <a:gd fmla="*/ G38 1 1047" name="G39"/>
                <a:gd fmla="+- 23268 0 0" name="G40"/>
                <a:gd fmla="*/ G40 1 1108" name="G41"/>
                <a:gd fmla="+- 40211 0 0" name="G42"/>
                <a:gd fmla="*/ G42 1 1047" name="G43"/>
                <a:gd fmla="*/ 1 0 51712" name="G44"/>
                <a:gd fmla="*/ G44 1108 1" name="G45"/>
                <a:gd fmla="*/ G45 1 1108" name="G46"/>
                <a:gd fmla="*/ 1 0 51712" name="G47"/>
                <a:gd fmla="*/ G47 1047 1" name="G48"/>
                <a:gd fmla="*/ G48 1 1047" name="G49"/>
                <a:gd fmla="+- 55236 0 0" name="G50"/>
                <a:gd fmla="*/ G50 1 1108" name="G51"/>
                <a:gd fmla="+- 30591 0 0" name="G52"/>
                <a:gd fmla="*/ G52 1 1047" name="G53"/>
                <a:gd fmla="+- 34964 0 0" name="G54"/>
                <a:gd fmla="*/ G54 1 1108" name="G55"/>
                <a:gd fmla="+- 2550 0 0" name="G56"/>
                <a:gd fmla="*/ G56 1 1047" name="G57"/>
                <a:gd fmla="+- 63608 0 0" name="G58"/>
                <a:gd fmla="*/ G58 1 1108" name="G59"/>
                <a:gd fmla="+- 64748 0 0" name="G60"/>
                <a:gd fmla="*/ G60 1 1047" name="G61"/>
                <a:gd fmla="+- 20068 0 0" name="G62"/>
                <a:gd fmla="*/ G62 1 1108" name="G63"/>
                <a:gd fmla="+- 27906 0 0" name="G64"/>
                <a:gd fmla="*/ G64 1 1047" name="G65"/>
                <a:gd fmla="+- 29876 0 0" name="G66"/>
                <a:gd fmla="*/ G66 1 1108" name="G67"/>
                <a:gd fmla="+- 36707 0 0" name="G68"/>
                <a:gd fmla="*/ G68 1 1047" name="G69"/>
                <a:gd fmla="+- 36360 0 0" name="G70"/>
                <a:gd fmla="*/ G70 1 1108" name="G71"/>
                <a:gd fmla="+- 25615 0 0" name="G72"/>
                <a:gd fmla="*/ G72 1 1047" name="G73"/>
                <a:gd fmla="+- 35088 0 0" name="G74"/>
                <a:gd fmla="*/ G74 1 1108" name="G75"/>
                <a:gd fmla="+- 3006 0 0" name="G76"/>
                <a:gd fmla="*/ G76 1 1047" name="G77"/>
                <a:gd fmla="+- 31600 0 0" name="G78"/>
                <a:gd fmla="*/ G78 1 1108" name="G79"/>
                <a:gd fmla="+- 52215 0 0" name="G80"/>
                <a:gd fmla="*/ G80 1 1047" name="G81"/>
                <a:gd fmla="+- 49000 0 0" name="G82"/>
                <a:gd fmla="*/ G82 1 1108" name="G83"/>
                <a:gd fmla="+- 23749 0 0" name="G84"/>
                <a:gd fmla="*/ G84 1 1047" name="G85"/>
                <a:gd fmla="+- 41860 0 0" name="G86"/>
                <a:gd fmla="*/ G86 1 1108" name="G87"/>
                <a:gd fmla="+- 39879 0 0" name="G88"/>
                <a:gd fmla="*/ G88 1 1047" name="G89"/>
                <a:gd fmla="+- 48016 0 0" name="G90"/>
                <a:gd fmla="*/ G90 1 1108" name="G91"/>
                <a:gd fmla="+- 47633 0 0" name="G92"/>
                <a:gd fmla="*/ G92 1 1047" name="G93"/>
                <a:gd fmla="+- 16704 0 0" name="G94"/>
                <a:gd fmla="*/ G94 1 1108" name="G95"/>
                <a:gd fmla="+- 47633 0 0" name="G96"/>
                <a:gd fmla="*/ G96 1 1047" name="G97"/>
                <a:gd fmla="+- 1108 0 0" name="G98"/>
                <a:gd fmla="+- 1047 0 0" name="G99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108" name="ODFRight"/>
                <a:gd fmla="val 1047" name="ODFBottom"/>
                <a:gd fmla="val 1108" name="ODFWidth"/>
                <a:gd fmla="val 1047" name="ODFHeight"/>
              </a:gdLst>
              <a:rect b="OXMLTextRectB" l="OXMLTextRectL" r="OXMLTextRectR" t="OXMLTextRectT"/>
              <a:pathLst>
                <a:path fill="norm" h="1047" stroke="true" w="1108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grpSp>
          <p:nvGrpSpPr>
            <p:cNvPr hidden="false" id="51" name="Shape 51"/>
            <p:cNvGrpSpPr/>
            <p:nvPr isPhoto="false"/>
          </p:nvGrpSpPr>
          <p:grpSpPr>
            <a:xfrm flipH="false" flipV="false" rot="0">
              <a:off x="4208462" y="2192337"/>
              <a:ext cx="901700" cy="1006475"/>
              <a:chOff x="0" y="0"/>
              <a:chExt cx="901700" cy="1006475"/>
            </a:xfrm>
          </p:grpSpPr>
          <p:sp>
            <p:nvSpPr>
              <p:cNvPr hidden="false" id="52" name="Shape 52"/>
              <p:cNvSpPr txBox="false"/>
              <p:nvPr isPhoto="false"/>
            </p:nvSpPr>
            <p:spPr>
              <a:xfrm flipH="false" flipV="false" rot="0">
                <a:off x="0" y="0"/>
                <a:ext cx="282574" cy="374650"/>
              </a:xfrm>
              <a:custGeom>
                <a:avLst/>
                <a:gdLst>
                  <a:gd fmla="+- 6889 0 0" name="G0"/>
                  <a:gd fmla="*/ G0 1 83" name="G1"/>
                  <a:gd fmla="+- 3276 0 0" name="G2"/>
                  <a:gd fmla="*/ G2 1 117" name="G3"/>
                  <a:gd fmla="+- 2241 0 0" name="G4"/>
                  <a:gd fmla="*/ G4 1 83" name="G5"/>
                  <a:gd fmla="*/ 1 0 51712" name="G6"/>
                  <a:gd fmla="*/ G6 117 1" name="G7"/>
                  <a:gd fmla="*/ G7 1 117" name="G8"/>
                  <a:gd fmla="*/ 1 0 51712" name="G9"/>
                  <a:gd fmla="*/ G9 83 1" name="G10"/>
                  <a:gd fmla="*/ G10 1 83" name="G11"/>
                  <a:gd fmla="+- 13689 0 0" name="G12"/>
                  <a:gd fmla="*/ G12 1 117" name="G13"/>
                  <a:gd fmla="+- 6889 0 0" name="G14"/>
                  <a:gd fmla="*/ G14 1 83" name="G15"/>
                  <a:gd fmla="+- 3276 0 0" name="G16"/>
                  <a:gd fmla="*/ G16 1 117" name="G17"/>
                  <a:gd fmla="+- 83 0 0" name="G18"/>
                  <a:gd fmla="+- 117 0 0" name="G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3" name="ODFRight"/>
                  <a:gd fmla="val 117" name="ODFBottom"/>
                  <a:gd fmla="val 83" name="ODFWidth"/>
                  <a:gd fmla="val 117" name="ODFHeight"/>
                </a:gdLst>
                <a:rect b="OXMLTextRectB" l="OXMLTextRectL" r="OXMLTextRectR" t="OXMLTextRectT"/>
                <a:pathLst>
                  <a:path fill="norm" h="117" stroke="true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53" name="Shape 53"/>
              <p:cNvSpPr txBox="false"/>
              <p:nvPr isPhoto="false"/>
            </p:nvSpPr>
            <p:spPr>
              <a:xfrm flipH="false" flipV="false" rot="0">
                <a:off x="414337" y="180974"/>
                <a:ext cx="487362" cy="311150"/>
              </a:xfrm>
              <a:custGeom>
                <a:avLst/>
                <a:gdLst>
                  <a:gd fmla="*/ 1 0 51712" name="G0"/>
                  <a:gd fmla="*/ G0 140 1" name="G1"/>
                  <a:gd fmla="*/ G1 1 140" name="G2"/>
                  <a:gd fmla="+- 9604 0 0" name="G3"/>
                  <a:gd fmla="*/ G3 1 98" name="G4"/>
                  <a:gd fmla="+- 16520 0 0" name="G5"/>
                  <a:gd fmla="*/ G5 1 140" name="G6"/>
                  <a:gd fmla="*/ 1 0 51712" name="G7"/>
                  <a:gd fmla="*/ G7 98 1" name="G8"/>
                  <a:gd fmla="*/ G8 1 98" name="G9"/>
                  <a:gd fmla="+- 19600 0 0" name="G10"/>
                  <a:gd fmla="*/ G10 1 140" name="G11"/>
                  <a:gd fmla="+- 4802 0 0" name="G12"/>
                  <a:gd fmla="*/ G12 1 98" name="G13"/>
                  <a:gd fmla="*/ 1 0 51712" name="G14"/>
                  <a:gd fmla="*/ G14 140 1" name="G15"/>
                  <a:gd fmla="*/ G15 1 140" name="G16"/>
                  <a:gd fmla="+- 9604 0 0" name="G17"/>
                  <a:gd fmla="*/ G17 1 98" name="G18"/>
                  <a:gd fmla="+- 140 0 0" name="G19"/>
                  <a:gd fmla="+- 98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0" name="ODFRight"/>
                  <a:gd fmla="val 98" name="ODFBottom"/>
                  <a:gd fmla="val 140" name="ODFWidth"/>
                  <a:gd fmla="val 98" name="ODFHeight"/>
                </a:gdLst>
                <a:rect b="OXMLTextRectB" l="OXMLTextRectL" r="OXMLTextRectR" t="OXMLTextRectT"/>
                <a:pathLst>
                  <a:path fill="norm" h="98" stroke="true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54" name="Shape 54"/>
              <p:cNvSpPr txBox="false"/>
              <p:nvPr isPhoto="false"/>
            </p:nvSpPr>
            <p:spPr>
              <a:xfrm flipH="false" flipV="false" rot="0">
                <a:off x="315912" y="850900"/>
                <a:ext cx="507999" cy="155575"/>
              </a:xfrm>
              <a:custGeom>
                <a:avLst/>
                <a:gdLst>
                  <a:gd fmla="*/ 1 0 51712" name="G0"/>
                  <a:gd fmla="*/ G0 145 1" name="G1"/>
                  <a:gd fmla="*/ G1 1 145" name="G2"/>
                  <a:gd fmla="+- 343 0 0" name="G3"/>
                  <a:gd fmla="*/ G3 1 49" name="G4"/>
                  <a:gd fmla="+- 21025 0 0" name="G5"/>
                  <a:gd fmla="*/ G5 1 145" name="G6"/>
                  <a:gd fmla="*/ 1 0 51712" name="G7"/>
                  <a:gd fmla="*/ G7 49 1" name="G8"/>
                  <a:gd fmla="*/ G8 1 49" name="G9"/>
                  <a:gd fmla="+- 18995 0 0" name="G10"/>
                  <a:gd fmla="*/ G10 1 145" name="G11"/>
                  <a:gd fmla="+- 2401 0 0" name="G12"/>
                  <a:gd fmla="*/ G12 1 49" name="G13"/>
                  <a:gd fmla="*/ 1 0 51712" name="G14"/>
                  <a:gd fmla="*/ G14 145 1" name="G15"/>
                  <a:gd fmla="*/ G15 1 145" name="G16"/>
                  <a:gd fmla="+- 343 0 0" name="G17"/>
                  <a:gd fmla="*/ G17 1 49" name="G18"/>
                  <a:gd fmla="+- 145 0 0" name="G19"/>
                  <a:gd fmla="+- 49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5" name="ODFRight"/>
                  <a:gd fmla="val 49" name="ODFBottom"/>
                  <a:gd fmla="val 145" name="ODFWidth"/>
                  <a:gd fmla="val 49" name="ODFHeight"/>
                </a:gdLst>
                <a:rect b="OXMLTextRectB" l="OXMLTextRectL" r="OXMLTextRectR" t="OXMLTextRectT"/>
                <a:pathLst>
                  <a:path fill="norm" h="49" stroke="true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grpSp>
          <p:nvGrpSpPr>
            <p:cNvPr hidden="false" id="55" name="Shape 55"/>
            <p:cNvGrpSpPr/>
            <p:nvPr isPhoto="false"/>
          </p:nvGrpSpPr>
          <p:grpSpPr>
            <a:xfrm flipH="false" flipV="false" rot="0">
              <a:off x="5811838" y="1204912"/>
              <a:ext cx="563562" cy="958850"/>
              <a:chOff x="0" y="0"/>
              <a:chExt cx="563562" cy="958850"/>
            </a:xfrm>
          </p:grpSpPr>
          <p:sp>
            <p:nvSpPr>
              <p:cNvPr hidden="false" id="56" name="Shape 56"/>
              <p:cNvSpPr txBox="false"/>
              <p:nvPr isPhoto="false"/>
            </p:nvSpPr>
            <p:spPr>
              <a:xfrm flipH="false" flipV="false" rot="0">
                <a:off x="0" y="0"/>
                <a:ext cx="174625" cy="357187"/>
              </a:xfrm>
              <a:custGeom>
                <a:avLst/>
                <a:gdLst>
                  <a:gd fmla="+- 6889 0 0" name="G0"/>
                  <a:gd fmla="*/ G0 1 83" name="G1"/>
                  <a:gd fmla="+- 3276 0 0" name="G2"/>
                  <a:gd fmla="*/ G2 1 117" name="G3"/>
                  <a:gd fmla="+- 2241 0 0" name="G4"/>
                  <a:gd fmla="*/ G4 1 83" name="G5"/>
                  <a:gd fmla="*/ 1 0 51712" name="G6"/>
                  <a:gd fmla="*/ G6 117 1" name="G7"/>
                  <a:gd fmla="*/ G7 1 117" name="G8"/>
                  <a:gd fmla="*/ 1 0 51712" name="G9"/>
                  <a:gd fmla="*/ G9 83 1" name="G10"/>
                  <a:gd fmla="*/ G10 1 83" name="G11"/>
                  <a:gd fmla="+- 13689 0 0" name="G12"/>
                  <a:gd fmla="*/ G12 1 117" name="G13"/>
                  <a:gd fmla="+- 6889 0 0" name="G14"/>
                  <a:gd fmla="*/ G14 1 83" name="G15"/>
                  <a:gd fmla="+- 3276 0 0" name="G16"/>
                  <a:gd fmla="*/ G16 1 117" name="G17"/>
                  <a:gd fmla="+- 83 0 0" name="G18"/>
                  <a:gd fmla="+- 117 0 0" name="G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3" name="ODFRight"/>
                  <a:gd fmla="val 117" name="ODFBottom"/>
                  <a:gd fmla="val 83" name="ODFWidth"/>
                  <a:gd fmla="val 117" name="ODFHeight"/>
                </a:gdLst>
                <a:rect b="OXMLTextRectB" l="OXMLTextRectL" r="OXMLTextRectR" t="OXMLTextRectT"/>
                <a:pathLst>
                  <a:path fill="norm" h="117" stroke="true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57" name="Shape 57"/>
              <p:cNvSpPr txBox="false"/>
              <p:nvPr isPhoto="false"/>
            </p:nvSpPr>
            <p:spPr>
              <a:xfrm flipH="false" flipV="false" rot="0">
                <a:off x="260349" y="171450"/>
                <a:ext cx="301624" cy="295275"/>
              </a:xfrm>
              <a:custGeom>
                <a:avLst/>
                <a:gdLst>
                  <a:gd fmla="*/ 1 0 51712" name="G0"/>
                  <a:gd fmla="*/ G0 140 1" name="G1"/>
                  <a:gd fmla="*/ G1 1 140" name="G2"/>
                  <a:gd fmla="+- 9604 0 0" name="G3"/>
                  <a:gd fmla="*/ G3 1 98" name="G4"/>
                  <a:gd fmla="+- 16520 0 0" name="G5"/>
                  <a:gd fmla="*/ G5 1 140" name="G6"/>
                  <a:gd fmla="*/ 1 0 51712" name="G7"/>
                  <a:gd fmla="*/ G7 98 1" name="G8"/>
                  <a:gd fmla="*/ G8 1 98" name="G9"/>
                  <a:gd fmla="+- 19600 0 0" name="G10"/>
                  <a:gd fmla="*/ G10 1 140" name="G11"/>
                  <a:gd fmla="+- 4802 0 0" name="G12"/>
                  <a:gd fmla="*/ G12 1 98" name="G13"/>
                  <a:gd fmla="*/ 1 0 51712" name="G14"/>
                  <a:gd fmla="*/ G14 140 1" name="G15"/>
                  <a:gd fmla="*/ G15 1 140" name="G16"/>
                  <a:gd fmla="+- 9604 0 0" name="G17"/>
                  <a:gd fmla="*/ G17 1 98" name="G18"/>
                  <a:gd fmla="+- 140 0 0" name="G19"/>
                  <a:gd fmla="+- 98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0" name="ODFRight"/>
                  <a:gd fmla="val 98" name="ODFBottom"/>
                  <a:gd fmla="val 140" name="ODFWidth"/>
                  <a:gd fmla="val 98" name="ODFHeight"/>
                </a:gdLst>
                <a:rect b="OXMLTextRectB" l="OXMLTextRectL" r="OXMLTextRectR" t="OXMLTextRectT"/>
                <a:pathLst>
                  <a:path fill="norm" h="98" stroke="true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58" name="Shape 58"/>
              <p:cNvSpPr txBox="false"/>
              <p:nvPr isPhoto="false"/>
            </p:nvSpPr>
            <p:spPr>
              <a:xfrm flipH="false" flipV="false" rot="0">
                <a:off x="198437" y="811212"/>
                <a:ext cx="314325" cy="147637"/>
              </a:xfrm>
              <a:custGeom>
                <a:avLst/>
                <a:gdLst>
                  <a:gd fmla="*/ 1 0 51712" name="G0"/>
                  <a:gd fmla="*/ G0 145 1" name="G1"/>
                  <a:gd fmla="*/ G1 1 145" name="G2"/>
                  <a:gd fmla="+- 343 0 0" name="G3"/>
                  <a:gd fmla="*/ G3 1 49" name="G4"/>
                  <a:gd fmla="+- 21025 0 0" name="G5"/>
                  <a:gd fmla="*/ G5 1 145" name="G6"/>
                  <a:gd fmla="*/ 1 0 51712" name="G7"/>
                  <a:gd fmla="*/ G7 49 1" name="G8"/>
                  <a:gd fmla="*/ G8 1 49" name="G9"/>
                  <a:gd fmla="+- 18995 0 0" name="G10"/>
                  <a:gd fmla="*/ G10 1 145" name="G11"/>
                  <a:gd fmla="+- 2401 0 0" name="G12"/>
                  <a:gd fmla="*/ G12 1 49" name="G13"/>
                  <a:gd fmla="*/ 1 0 51712" name="G14"/>
                  <a:gd fmla="*/ G14 145 1" name="G15"/>
                  <a:gd fmla="*/ G15 1 145" name="G16"/>
                  <a:gd fmla="+- 343 0 0" name="G17"/>
                  <a:gd fmla="*/ G17 1 49" name="G18"/>
                  <a:gd fmla="+- 145 0 0" name="G19"/>
                  <a:gd fmla="+- 49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5" name="ODFRight"/>
                  <a:gd fmla="val 49" name="ODFBottom"/>
                  <a:gd fmla="val 145" name="ODFWidth"/>
                  <a:gd fmla="val 49" name="ODFHeight"/>
                </a:gdLst>
                <a:rect b="OXMLTextRectB" l="OXMLTextRectL" r="OXMLTextRectR" t="OXMLTextRectT"/>
                <a:pathLst>
                  <a:path fill="norm" h="49" stroke="true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grpSp>
          <p:nvGrpSpPr>
            <p:cNvPr hidden="false" id="59" name="Shape 59"/>
            <p:cNvGrpSpPr/>
            <p:nvPr isPhoto="false"/>
          </p:nvGrpSpPr>
          <p:grpSpPr>
            <a:xfrm flipH="false" flipV="false" rot="0">
              <a:off x="1079500" y="6267451"/>
              <a:ext cx="793750" cy="792162"/>
              <a:chOff x="0" y="0"/>
              <a:chExt cx="793750" cy="792162"/>
            </a:xfrm>
          </p:grpSpPr>
          <p:sp>
            <p:nvSpPr>
              <p:cNvPr hidden="false" id="60" name="Shape 60"/>
              <p:cNvSpPr txBox="false"/>
              <p:nvPr isPhoto="false"/>
            </p:nvSpPr>
            <p:spPr>
              <a:xfrm flipH="false" flipV="false" rot="0">
                <a:off x="0" y="0"/>
                <a:ext cx="247650" cy="293687"/>
              </a:xfrm>
              <a:custGeom>
                <a:avLst/>
                <a:gdLst>
                  <a:gd fmla="+- 6889 0 0" name="G0"/>
                  <a:gd fmla="*/ G0 1 83" name="G1"/>
                  <a:gd fmla="+- 3276 0 0" name="G2"/>
                  <a:gd fmla="*/ G2 1 117" name="G3"/>
                  <a:gd fmla="+- 2241 0 0" name="G4"/>
                  <a:gd fmla="*/ G4 1 83" name="G5"/>
                  <a:gd fmla="*/ 1 0 51712" name="G6"/>
                  <a:gd fmla="*/ G6 117 1" name="G7"/>
                  <a:gd fmla="*/ G7 1 117" name="G8"/>
                  <a:gd fmla="*/ 1 0 51712" name="G9"/>
                  <a:gd fmla="*/ G9 83 1" name="G10"/>
                  <a:gd fmla="*/ G10 1 83" name="G11"/>
                  <a:gd fmla="+- 13689 0 0" name="G12"/>
                  <a:gd fmla="*/ G12 1 117" name="G13"/>
                  <a:gd fmla="+- 6889 0 0" name="G14"/>
                  <a:gd fmla="*/ G14 1 83" name="G15"/>
                  <a:gd fmla="+- 3276 0 0" name="G16"/>
                  <a:gd fmla="*/ G16 1 117" name="G17"/>
                  <a:gd fmla="+- 83 0 0" name="G18"/>
                  <a:gd fmla="+- 117 0 0" name="G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3" name="ODFRight"/>
                  <a:gd fmla="val 117" name="ODFBottom"/>
                  <a:gd fmla="val 83" name="ODFWidth"/>
                  <a:gd fmla="val 117" name="ODFHeight"/>
                </a:gdLst>
                <a:rect b="OXMLTextRectB" l="OXMLTextRectL" r="OXMLTextRectR" t="OXMLTextRectT"/>
                <a:pathLst>
                  <a:path fill="norm" h="117" stroke="true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61" name="Shape 61"/>
              <p:cNvSpPr txBox="false"/>
              <p:nvPr isPhoto="false"/>
            </p:nvSpPr>
            <p:spPr>
              <a:xfrm flipH="false" flipV="false" rot="0">
                <a:off x="365125" y="141287"/>
                <a:ext cx="428625" cy="242887"/>
              </a:xfrm>
              <a:custGeom>
                <a:avLst/>
                <a:gdLst>
                  <a:gd fmla="*/ 1 0 51712" name="G0"/>
                  <a:gd fmla="*/ G0 140 1" name="G1"/>
                  <a:gd fmla="*/ G1 1 140" name="G2"/>
                  <a:gd fmla="+- 9604 0 0" name="G3"/>
                  <a:gd fmla="*/ G3 1 98" name="G4"/>
                  <a:gd fmla="+- 16520 0 0" name="G5"/>
                  <a:gd fmla="*/ G5 1 140" name="G6"/>
                  <a:gd fmla="*/ 1 0 51712" name="G7"/>
                  <a:gd fmla="*/ G7 98 1" name="G8"/>
                  <a:gd fmla="*/ G8 1 98" name="G9"/>
                  <a:gd fmla="+- 19600 0 0" name="G10"/>
                  <a:gd fmla="*/ G10 1 140" name="G11"/>
                  <a:gd fmla="+- 4802 0 0" name="G12"/>
                  <a:gd fmla="*/ G12 1 98" name="G13"/>
                  <a:gd fmla="*/ 1 0 51712" name="G14"/>
                  <a:gd fmla="*/ G14 140 1" name="G15"/>
                  <a:gd fmla="*/ G15 1 140" name="G16"/>
                  <a:gd fmla="+- 9604 0 0" name="G17"/>
                  <a:gd fmla="*/ G17 1 98" name="G18"/>
                  <a:gd fmla="+- 140 0 0" name="G19"/>
                  <a:gd fmla="+- 98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0" name="ODFRight"/>
                  <a:gd fmla="val 98" name="ODFBottom"/>
                  <a:gd fmla="val 140" name="ODFWidth"/>
                  <a:gd fmla="val 98" name="ODFHeight"/>
                </a:gdLst>
                <a:rect b="OXMLTextRectB" l="OXMLTextRectL" r="OXMLTextRectR" t="OXMLTextRectT"/>
                <a:pathLst>
                  <a:path fill="norm" h="98" stroke="true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62" name="Shape 62"/>
              <p:cNvSpPr txBox="false"/>
              <p:nvPr isPhoto="false"/>
            </p:nvSpPr>
            <p:spPr>
              <a:xfrm flipH="false" flipV="false" rot="0">
                <a:off x="279400" y="669925"/>
                <a:ext cx="446087" cy="122237"/>
              </a:xfrm>
              <a:custGeom>
                <a:avLst/>
                <a:gdLst>
                  <a:gd fmla="*/ 1 0 51712" name="G0"/>
                  <a:gd fmla="*/ G0 145 1" name="G1"/>
                  <a:gd fmla="*/ G1 1 145" name="G2"/>
                  <a:gd fmla="+- 343 0 0" name="G3"/>
                  <a:gd fmla="*/ G3 1 49" name="G4"/>
                  <a:gd fmla="+- 21025 0 0" name="G5"/>
                  <a:gd fmla="*/ G5 1 145" name="G6"/>
                  <a:gd fmla="*/ 1 0 51712" name="G7"/>
                  <a:gd fmla="*/ G7 49 1" name="G8"/>
                  <a:gd fmla="*/ G8 1 49" name="G9"/>
                  <a:gd fmla="+- 18995 0 0" name="G10"/>
                  <a:gd fmla="*/ G10 1 145" name="G11"/>
                  <a:gd fmla="+- 2401 0 0" name="G12"/>
                  <a:gd fmla="*/ G12 1 49" name="G13"/>
                  <a:gd fmla="*/ 1 0 51712" name="G14"/>
                  <a:gd fmla="*/ G14 145 1" name="G15"/>
                  <a:gd fmla="*/ G15 1 145" name="G16"/>
                  <a:gd fmla="+- 343 0 0" name="G17"/>
                  <a:gd fmla="*/ G17 1 49" name="G18"/>
                  <a:gd fmla="+- 145 0 0" name="G19"/>
                  <a:gd fmla="+- 49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5" name="ODFRight"/>
                  <a:gd fmla="val 49" name="ODFBottom"/>
                  <a:gd fmla="val 145" name="ODFWidth"/>
                  <a:gd fmla="val 49" name="ODFHeight"/>
                </a:gdLst>
                <a:rect b="OXMLTextRectB" l="OXMLTextRectL" r="OXMLTextRectR" t="OXMLTextRectT"/>
                <a:pathLst>
                  <a:path fill="norm" h="49" stroke="true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grpSp>
          <p:nvGrpSpPr>
            <p:cNvPr hidden="false" id="63" name="Shape 63"/>
            <p:cNvGrpSpPr/>
            <p:nvPr isPhoto="false"/>
          </p:nvGrpSpPr>
          <p:grpSpPr>
            <a:xfrm flipH="false" flipV="false" rot="0">
              <a:off x="642937" y="1411287"/>
              <a:ext cx="1123950" cy="1411287"/>
              <a:chOff x="0" y="0"/>
              <a:chExt cx="1123950" cy="1411287"/>
            </a:xfrm>
          </p:grpSpPr>
          <p:sp>
            <p:nvSpPr>
              <p:cNvPr hidden="false" id="64" name="Shape 64"/>
              <p:cNvSpPr txBox="false"/>
              <p:nvPr isPhoto="false"/>
            </p:nvSpPr>
            <p:spPr>
              <a:xfrm flipH="false" flipV="false" rot="0">
                <a:off x="0" y="0"/>
                <a:ext cx="352424" cy="527050"/>
              </a:xfrm>
              <a:custGeom>
                <a:avLst/>
                <a:gdLst>
                  <a:gd fmla="+- 6889 0 0" name="G0"/>
                  <a:gd fmla="*/ G0 1 83" name="G1"/>
                  <a:gd fmla="+- 3276 0 0" name="G2"/>
                  <a:gd fmla="*/ G2 1 117" name="G3"/>
                  <a:gd fmla="+- 2241 0 0" name="G4"/>
                  <a:gd fmla="*/ G4 1 83" name="G5"/>
                  <a:gd fmla="*/ 1 0 51712" name="G6"/>
                  <a:gd fmla="*/ G6 117 1" name="G7"/>
                  <a:gd fmla="*/ G7 1 117" name="G8"/>
                  <a:gd fmla="*/ 1 0 51712" name="G9"/>
                  <a:gd fmla="*/ G9 83 1" name="G10"/>
                  <a:gd fmla="*/ G10 1 83" name="G11"/>
                  <a:gd fmla="+- 13689 0 0" name="G12"/>
                  <a:gd fmla="*/ G12 1 117" name="G13"/>
                  <a:gd fmla="+- 6889 0 0" name="G14"/>
                  <a:gd fmla="*/ G14 1 83" name="G15"/>
                  <a:gd fmla="+- 3276 0 0" name="G16"/>
                  <a:gd fmla="*/ G16 1 117" name="G17"/>
                  <a:gd fmla="+- 83 0 0" name="G18"/>
                  <a:gd fmla="+- 117 0 0" name="G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3" name="ODFRight"/>
                  <a:gd fmla="val 117" name="ODFBottom"/>
                  <a:gd fmla="val 83" name="ODFWidth"/>
                  <a:gd fmla="val 117" name="ODFHeight"/>
                </a:gdLst>
                <a:rect b="OXMLTextRectB" l="OXMLTextRectL" r="OXMLTextRectR" t="OXMLTextRectT"/>
                <a:pathLst>
                  <a:path fill="norm" h="117" stroke="true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65" name="Shape 65"/>
              <p:cNvSpPr txBox="false"/>
              <p:nvPr isPhoto="false"/>
            </p:nvSpPr>
            <p:spPr>
              <a:xfrm flipH="false" flipV="false" rot="0">
                <a:off x="514349" y="252412"/>
                <a:ext cx="609600" cy="436562"/>
              </a:xfrm>
              <a:custGeom>
                <a:avLst/>
                <a:gdLst>
                  <a:gd fmla="*/ 1 0 51712" name="G0"/>
                  <a:gd fmla="*/ G0 140 1" name="G1"/>
                  <a:gd fmla="*/ G1 1 140" name="G2"/>
                  <a:gd fmla="+- 9604 0 0" name="G3"/>
                  <a:gd fmla="*/ G3 1 98" name="G4"/>
                  <a:gd fmla="+- 16520 0 0" name="G5"/>
                  <a:gd fmla="*/ G5 1 140" name="G6"/>
                  <a:gd fmla="*/ 1 0 51712" name="G7"/>
                  <a:gd fmla="*/ G7 98 1" name="G8"/>
                  <a:gd fmla="*/ G8 1 98" name="G9"/>
                  <a:gd fmla="+- 19600 0 0" name="G10"/>
                  <a:gd fmla="*/ G10 1 140" name="G11"/>
                  <a:gd fmla="+- 4802 0 0" name="G12"/>
                  <a:gd fmla="*/ G12 1 98" name="G13"/>
                  <a:gd fmla="*/ 1 0 51712" name="G14"/>
                  <a:gd fmla="*/ G14 140 1" name="G15"/>
                  <a:gd fmla="*/ G15 1 140" name="G16"/>
                  <a:gd fmla="+- 9604 0 0" name="G17"/>
                  <a:gd fmla="*/ G17 1 98" name="G18"/>
                  <a:gd fmla="+- 140 0 0" name="G19"/>
                  <a:gd fmla="+- 98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0" name="ODFRight"/>
                  <a:gd fmla="val 98" name="ODFBottom"/>
                  <a:gd fmla="val 140" name="ODFWidth"/>
                  <a:gd fmla="val 98" name="ODFHeight"/>
                </a:gdLst>
                <a:rect b="OXMLTextRectB" l="OXMLTextRectL" r="OXMLTextRectR" t="OXMLTextRectT"/>
                <a:pathLst>
                  <a:path fill="norm" h="98" stroke="true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66" name="Shape 66"/>
              <p:cNvSpPr txBox="false"/>
              <p:nvPr isPhoto="false"/>
            </p:nvSpPr>
            <p:spPr>
              <a:xfrm flipH="false" flipV="false" rot="0">
                <a:off x="392112" y="1190625"/>
                <a:ext cx="635000" cy="220662"/>
              </a:xfrm>
              <a:custGeom>
                <a:avLst/>
                <a:gdLst>
                  <a:gd fmla="*/ 1 0 51712" name="G0"/>
                  <a:gd fmla="*/ G0 145 1" name="G1"/>
                  <a:gd fmla="*/ G1 1 145" name="G2"/>
                  <a:gd fmla="+- 343 0 0" name="G3"/>
                  <a:gd fmla="*/ G3 1 49" name="G4"/>
                  <a:gd fmla="+- 21025 0 0" name="G5"/>
                  <a:gd fmla="*/ G5 1 145" name="G6"/>
                  <a:gd fmla="*/ 1 0 51712" name="G7"/>
                  <a:gd fmla="*/ G7 49 1" name="G8"/>
                  <a:gd fmla="*/ G8 1 49" name="G9"/>
                  <a:gd fmla="+- 18995 0 0" name="G10"/>
                  <a:gd fmla="*/ G10 1 145" name="G11"/>
                  <a:gd fmla="+- 2401 0 0" name="G12"/>
                  <a:gd fmla="*/ G12 1 49" name="G13"/>
                  <a:gd fmla="*/ 1 0 51712" name="G14"/>
                  <a:gd fmla="*/ G14 145 1" name="G15"/>
                  <a:gd fmla="*/ G15 1 145" name="G16"/>
                  <a:gd fmla="+- 343 0 0" name="G17"/>
                  <a:gd fmla="*/ G17 1 49" name="G18"/>
                  <a:gd fmla="+- 145 0 0" name="G19"/>
                  <a:gd fmla="+- 49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5" name="ODFRight"/>
                  <a:gd fmla="val 49" name="ODFBottom"/>
                  <a:gd fmla="val 145" name="ODFWidth"/>
                  <a:gd fmla="val 49" name="ODFHeight"/>
                </a:gdLst>
                <a:rect b="OXMLTextRectB" l="OXMLTextRectL" r="OXMLTextRectR" t="OXMLTextRectT"/>
                <a:pathLst>
                  <a:path fill="norm" h="49" stroke="true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grpSp>
          <p:nvGrpSpPr>
            <p:cNvPr hidden="false" id="67" name="Shape 67"/>
            <p:cNvGrpSpPr/>
            <p:nvPr isPhoto="false"/>
          </p:nvGrpSpPr>
          <p:grpSpPr>
            <a:xfrm flipH="false" flipV="false" rot="0">
              <a:off x="7388226" y="4776788"/>
              <a:ext cx="1123950" cy="1411287"/>
              <a:chOff x="0" y="0"/>
              <a:chExt cx="1123950" cy="1411287"/>
            </a:xfrm>
          </p:grpSpPr>
          <p:sp>
            <p:nvSpPr>
              <p:cNvPr hidden="false" id="68" name="Shape 68"/>
              <p:cNvSpPr txBox="false"/>
              <p:nvPr isPhoto="false"/>
            </p:nvSpPr>
            <p:spPr>
              <a:xfrm flipH="false" flipV="false" rot="0">
                <a:off x="0" y="0"/>
                <a:ext cx="352424" cy="527050"/>
              </a:xfrm>
              <a:custGeom>
                <a:avLst/>
                <a:gdLst>
                  <a:gd fmla="+- 6889 0 0" name="G0"/>
                  <a:gd fmla="*/ G0 1 83" name="G1"/>
                  <a:gd fmla="+- 3276 0 0" name="G2"/>
                  <a:gd fmla="*/ G2 1 117" name="G3"/>
                  <a:gd fmla="+- 2241 0 0" name="G4"/>
                  <a:gd fmla="*/ G4 1 83" name="G5"/>
                  <a:gd fmla="*/ 1 0 51712" name="G6"/>
                  <a:gd fmla="*/ G6 117 1" name="G7"/>
                  <a:gd fmla="*/ G7 1 117" name="G8"/>
                  <a:gd fmla="*/ 1 0 51712" name="G9"/>
                  <a:gd fmla="*/ G9 83 1" name="G10"/>
                  <a:gd fmla="*/ G10 1 83" name="G11"/>
                  <a:gd fmla="+- 13689 0 0" name="G12"/>
                  <a:gd fmla="*/ G12 1 117" name="G13"/>
                  <a:gd fmla="+- 6889 0 0" name="G14"/>
                  <a:gd fmla="*/ G14 1 83" name="G15"/>
                  <a:gd fmla="+- 3276 0 0" name="G16"/>
                  <a:gd fmla="*/ G16 1 117" name="G17"/>
                  <a:gd fmla="+- 83 0 0" name="G18"/>
                  <a:gd fmla="+- 117 0 0" name="G19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83" name="ODFRight"/>
                  <a:gd fmla="val 117" name="ODFBottom"/>
                  <a:gd fmla="val 83" name="ODFWidth"/>
                  <a:gd fmla="val 117" name="ODFHeight"/>
                </a:gdLst>
                <a:rect b="OXMLTextRectB" l="OXMLTextRectL" r="OXMLTextRectR" t="OXMLTextRectT"/>
                <a:pathLst>
                  <a:path fill="norm" h="117" stroke="true" w="83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69" name="Shape 69"/>
              <p:cNvSpPr txBox="false"/>
              <p:nvPr isPhoto="false"/>
            </p:nvSpPr>
            <p:spPr>
              <a:xfrm flipH="false" flipV="false" rot="0">
                <a:off x="514349" y="252412"/>
                <a:ext cx="609599" cy="436562"/>
              </a:xfrm>
              <a:custGeom>
                <a:avLst/>
                <a:gdLst>
                  <a:gd fmla="*/ 1 0 51712" name="G0"/>
                  <a:gd fmla="*/ G0 140 1" name="G1"/>
                  <a:gd fmla="*/ G1 1 140" name="G2"/>
                  <a:gd fmla="+- 9604 0 0" name="G3"/>
                  <a:gd fmla="*/ G3 1 98" name="G4"/>
                  <a:gd fmla="+- 16520 0 0" name="G5"/>
                  <a:gd fmla="*/ G5 1 140" name="G6"/>
                  <a:gd fmla="*/ 1 0 51712" name="G7"/>
                  <a:gd fmla="*/ G7 98 1" name="G8"/>
                  <a:gd fmla="*/ G8 1 98" name="G9"/>
                  <a:gd fmla="+- 19600 0 0" name="G10"/>
                  <a:gd fmla="*/ G10 1 140" name="G11"/>
                  <a:gd fmla="+- 4802 0 0" name="G12"/>
                  <a:gd fmla="*/ G12 1 98" name="G13"/>
                  <a:gd fmla="*/ 1 0 51712" name="G14"/>
                  <a:gd fmla="*/ G14 140 1" name="G15"/>
                  <a:gd fmla="*/ G15 1 140" name="G16"/>
                  <a:gd fmla="+- 9604 0 0" name="G17"/>
                  <a:gd fmla="*/ G17 1 98" name="G18"/>
                  <a:gd fmla="+- 140 0 0" name="G19"/>
                  <a:gd fmla="+- 98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0" name="ODFRight"/>
                  <a:gd fmla="val 98" name="ODFBottom"/>
                  <a:gd fmla="val 140" name="ODFWidth"/>
                  <a:gd fmla="val 98" name="ODFHeight"/>
                </a:gdLst>
                <a:rect b="OXMLTextRectB" l="OXMLTextRectL" r="OXMLTextRectR" t="OXMLTextRectT"/>
                <a:pathLst>
                  <a:path fill="norm" h="98" stroke="true" w="140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hidden="false" id="70" name="Shape 70"/>
              <p:cNvSpPr txBox="false"/>
              <p:nvPr isPhoto="false"/>
            </p:nvSpPr>
            <p:spPr>
              <a:xfrm flipH="false" flipV="false" rot="0">
                <a:off x="392112" y="1190625"/>
                <a:ext cx="634999" cy="220662"/>
              </a:xfrm>
              <a:custGeom>
                <a:avLst/>
                <a:gdLst>
                  <a:gd fmla="*/ 1 0 51712" name="G0"/>
                  <a:gd fmla="*/ G0 145 1" name="G1"/>
                  <a:gd fmla="*/ G1 1 145" name="G2"/>
                  <a:gd fmla="+- 343 0 0" name="G3"/>
                  <a:gd fmla="*/ G3 1 49" name="G4"/>
                  <a:gd fmla="+- 21025 0 0" name="G5"/>
                  <a:gd fmla="*/ G5 1 145" name="G6"/>
                  <a:gd fmla="*/ 1 0 51712" name="G7"/>
                  <a:gd fmla="*/ G7 49 1" name="G8"/>
                  <a:gd fmla="*/ G8 1 49" name="G9"/>
                  <a:gd fmla="+- 18995 0 0" name="G10"/>
                  <a:gd fmla="*/ G10 1 145" name="G11"/>
                  <a:gd fmla="+- 2401 0 0" name="G12"/>
                  <a:gd fmla="*/ G12 1 49" name="G13"/>
                  <a:gd fmla="*/ 1 0 51712" name="G14"/>
                  <a:gd fmla="*/ G14 145 1" name="G15"/>
                  <a:gd fmla="*/ G15 1 145" name="G16"/>
                  <a:gd fmla="+- 343 0 0" name="G17"/>
                  <a:gd fmla="*/ G17 1 49" name="G18"/>
                  <a:gd fmla="+- 145 0 0" name="G19"/>
                  <a:gd fmla="+- 49 0 0" name="G20"/>
                  <a:gd fmla="val 0" name="OXMLTextRectL"/>
                  <a:gd fmla="val 0" name="OXMLTextRectT"/>
                  <a:gd fmla="val w" name="OXMLTextRectR"/>
                  <a:gd fmla="val h" name="OXMLTextRectB"/>
                  <a:gd fmla="*/ OXMLTextRectL 1 w" name="COTextRectL"/>
                  <a:gd fmla="*/ OXMLTextRectT 1 h" name="COTextRectT"/>
                  <a:gd fmla="*/ OXMLTextRectR 1 w" name="COTextRectR"/>
                  <a:gd fmla="*/ OXMLTextRectB 1 h" name="COTextRectB"/>
                  <a:gd fmla="val 0" name="ODFLeft"/>
                  <a:gd fmla="val 0" name="ODFTop"/>
                  <a:gd fmla="val 145" name="ODFRight"/>
                  <a:gd fmla="val 49" name="ODFBottom"/>
                  <a:gd fmla="val 145" name="ODFWidth"/>
                  <a:gd fmla="val 49" name="ODFHeight"/>
                </a:gdLst>
                <a:rect b="OXMLTextRectB" l="OXMLTextRectL" r="OXMLTextRectR" t="OXMLTextRectT"/>
                <a:pathLst>
                  <a:path fill="norm" h="49" stroke="true" w="145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headEnd len="med" type="none" w="med"/>
                <a:tailEnd len="med" type="none" w="med"/>
              </a:ln>
            </p:spPr>
            <p:txBody>
              <a:bodyPr anchor="ctr" bIns="45720" lIns="91440" rIns="91440" tIns="45720" wrap="none"/>
              <a:p>
                <a:pPr algn="l">
                  <a:lnSpc>
                    <a:spcPct val="93000"/>
                  </a:lnSpc>
                </a:pPr>
                <a:endParaRPr>
                  <a:solidFill>
                    <a:schemeClr val="bg1"/>
                  </a:solidFill>
                  <a:latin typeface="Arial"/>
                  <a:ea typeface="Arial"/>
                  <a:cs typeface="Arial"/>
                </a:endParaRPr>
              </a:p>
            </p:txBody>
          </p:sp>
        </p:grpSp>
        <p:sp>
          <p:nvSpPr>
            <p:cNvPr hidden="false" id="71" name="Shape 71"/>
            <p:cNvSpPr txBox="false"/>
            <p:nvPr isPhoto="false"/>
          </p:nvSpPr>
          <p:spPr>
            <a:xfrm flipH="false" flipV="false" rot="0">
              <a:off x="1955800" y="998537"/>
              <a:ext cx="1368425" cy="1401762"/>
            </a:xfrm>
            <a:custGeom>
              <a:avLst/>
              <a:gdLst>
                <a:gd fmla="*/ 1 0 51712" name="G0"/>
                <a:gd fmla="*/ G0 862 1" name="G1"/>
                <a:gd fmla="*/ G1 1 862" name="G2"/>
                <a:gd fmla="*/ 1 0 51712" name="G3"/>
                <a:gd fmla="*/ G3 886 1" name="G4"/>
                <a:gd fmla="*/ G4 1 886" name="G5"/>
                <a:gd fmla="+- 5172 0 0" name="G6"/>
                <a:gd fmla="*/ G6 1 862" name="G7"/>
                <a:gd fmla="+- 29266 0 0" name="G8"/>
                <a:gd fmla="*/ G8 1 886" name="G9"/>
                <a:gd fmla="+- 31894 0 0" name="G10"/>
                <a:gd fmla="*/ G10 1 862" name="G11"/>
                <a:gd fmla="+- 35524 0 0" name="G12"/>
                <a:gd fmla="*/ G12 1 886" name="G13"/>
                <a:gd fmla="+- 6010 0 0" name="G14"/>
                <a:gd fmla="*/ G14 1 862" name="G15"/>
                <a:gd fmla="+- 35580 0 0" name="G16"/>
                <a:gd fmla="*/ G16 1 886" name="G17"/>
                <a:gd fmla="+- 62902 0 0" name="G18"/>
                <a:gd fmla="*/ G18 1 862" name="G19"/>
                <a:gd fmla="+- 25004 0 0" name="G20"/>
                <a:gd fmla="*/ G20 1 886" name="G21"/>
                <a:gd fmla="+- 7686 0 0" name="G22"/>
                <a:gd fmla="*/ G22 1 862" name="G23"/>
                <a:gd fmla="+- 252 0 0" name="G24"/>
                <a:gd fmla="*/ G24 1 886" name="G25"/>
                <a:gd fmla="+- 29212 0 0" name="G26"/>
                <a:gd fmla="*/ G26 1 862" name="G27"/>
                <a:gd fmla="+- 21544 0 0" name="G28"/>
                <a:gd fmla="*/ G28 1 886" name="G29"/>
                <a:gd fmla="+- 60220 0 0" name="G30"/>
                <a:gd fmla="*/ G30 1 862" name="G31"/>
                <a:gd fmla="+- 21572 0 0" name="G32"/>
                <a:gd fmla="*/ G32 1 886" name="G33"/>
                <a:gd fmla="+- 40346 0 0" name="G34"/>
                <a:gd fmla="*/ G34 1 862" name="G35"/>
                <a:gd fmla="+- 57898 0 0" name="G36"/>
                <a:gd fmla="*/ G36 1 886" name="G37"/>
                <a:gd fmla="+- 25644 0 0" name="G38"/>
                <a:gd fmla="*/ G38 1 862" name="G39"/>
                <a:gd fmla="+- 64100 0 0" name="G40"/>
                <a:gd fmla="*/ G40 1 886" name="G41"/>
                <a:gd fmla="+- 22148 0 0" name="G42"/>
                <a:gd fmla="*/ G42 1 862" name="G43"/>
                <a:gd fmla="+- 33090 0 0" name="G44"/>
                <a:gd fmla="*/ G44 1 886" name="G45"/>
                <a:gd fmla="+- 20448 0 0" name="G46"/>
                <a:gd fmla="*/ G46 1 862" name="G47"/>
                <a:gd fmla="+- 37520 0 0" name="G48"/>
                <a:gd fmla="*/ G48 1 886" name="G49"/>
                <a:gd fmla="+- 13576 0 0" name="G50"/>
                <a:gd fmla="*/ G50 1 862" name="G51"/>
                <a:gd fmla="+- 18914 0 0" name="G52"/>
                <a:gd fmla="*/ G52 1 886" name="G53"/>
                <a:gd fmla="+- 11014 0 0" name="G54"/>
                <a:gd fmla="*/ G54 1 862" name="G55"/>
                <a:gd fmla="+- 48124 0 0" name="G56"/>
                <a:gd fmla="*/ G56 1 886" name="G57"/>
                <a:gd fmla="+- 8452 0 0" name="G58"/>
                <a:gd fmla="*/ G58 1 862" name="G59"/>
                <a:gd fmla="+- 55184 0 0" name="G60"/>
                <a:gd fmla="*/ G60 1 886" name="G61"/>
                <a:gd fmla="+- 8476 0 0" name="G62"/>
                <a:gd fmla="*/ G62 1 862" name="G63"/>
                <a:gd fmla="+- 50726 0 0" name="G64"/>
                <a:gd fmla="*/ G64 1 886" name="G65"/>
                <a:gd fmla="+- 14534 0 0" name="G66"/>
                <a:gd fmla="*/ G66 1 862" name="G67"/>
                <a:gd fmla="+- 34750 0 0" name="G68"/>
                <a:gd fmla="*/ G68 1 886" name="G69"/>
                <a:gd fmla="+- 25764 0 0" name="G70"/>
                <a:gd fmla="*/ G70 1 862" name="G71"/>
                <a:gd fmla="+- 9028 0 0" name="G72"/>
                <a:gd fmla="*/ G72 1 886" name="G73"/>
                <a:gd fmla="+- 43890 0 0" name="G74"/>
                <a:gd fmla="*/ G74 1 862" name="G75"/>
                <a:gd fmla="+- 38210 0 0" name="G76"/>
                <a:gd fmla="*/ G76 1 886" name="G77"/>
                <a:gd fmla="+- 8548 0 0" name="G78"/>
                <a:gd fmla="*/ G78 1 862" name="G79"/>
                <a:gd fmla="+- 2742 0 0" name="G80"/>
                <a:gd fmla="*/ G80 1 886" name="G81"/>
                <a:gd fmla="+- 45638 0 0" name="G82"/>
                <a:gd fmla="*/ G82 1 862" name="G83"/>
                <a:gd fmla="+- 27494 0 0" name="G84"/>
                <a:gd fmla="*/ G84 1 886" name="G85"/>
                <a:gd fmla="+- 27536 0 0" name="G86"/>
                <a:gd fmla="*/ G86 1 862" name="G87"/>
                <a:gd fmla="+- 2658 0 0" name="G88"/>
                <a:gd fmla="*/ G88 1 886" name="G89"/>
                <a:gd fmla="+- 862 0 0" name="G90"/>
                <a:gd fmla="+- 886 0 0" name="G91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862" name="ODFRight"/>
                <a:gd fmla="val 886" name="ODFBottom"/>
                <a:gd fmla="val 862" name="ODFWidth"/>
                <a:gd fmla="val 886" name="ODFHeight"/>
              </a:gdLst>
              <a:rect b="OXMLTextRectB" l="OXMLTextRectL" r="OXMLTextRectR" t="OXMLTextRectT"/>
              <a:pathLst>
                <a:path fill="norm" h="886" stroke="true" w="862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rgbClr val="9999FF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72" name="Shape 72"/>
            <p:cNvSpPr txBox="false"/>
            <p:nvPr isPhoto="false"/>
          </p:nvSpPr>
          <p:spPr>
            <a:xfrm flipH="false" flipV="true" rot="11760000">
              <a:off x="3201987" y="2359025"/>
              <a:ext cx="520699" cy="436562"/>
            </a:xfrm>
            <a:custGeom>
              <a:avLst/>
              <a:gdLst>
                <a:gd fmla="+- 9548 0 0" name="G0"/>
                <a:gd fmla="*/ G0 1 124" name="G1"/>
                <a:gd fmla="*/ 1 0 51712" name="G2"/>
                <a:gd fmla="*/ G2 110 1" name="G3"/>
                <a:gd fmla="*/ G3 1 110" name="G4"/>
                <a:gd fmla="+- 15376 0 0" name="G5"/>
                <a:gd fmla="*/ G5 1 124" name="G6"/>
                <a:gd fmla="+- 11880 0 0" name="G7"/>
                <a:gd fmla="*/ G7 1 110" name="G8"/>
                <a:gd fmla="+- 14880 0 0" name="G9"/>
                <a:gd fmla="*/ G9 1 124" name="G10"/>
                <a:gd fmla="+- 11770 0 0" name="G11"/>
                <a:gd fmla="*/ G11 1 110" name="G12"/>
                <a:gd fmla="+- 13268 0 0" name="G13"/>
                <a:gd fmla="*/ G13 1 124" name="G14"/>
                <a:gd fmla="+- 11550 0 0" name="G15"/>
                <a:gd fmla="*/ G15 1 110" name="G16"/>
                <a:gd fmla="+- 11036 0 0" name="G17"/>
                <a:gd fmla="*/ G17 1 124" name="G18"/>
                <a:gd fmla="+- 11110 0 0" name="G19"/>
                <a:gd fmla="*/ G19 1 110" name="G20"/>
                <a:gd fmla="+- 8432 0 0" name="G21"/>
                <a:gd fmla="*/ G21 1 124" name="G22"/>
                <a:gd fmla="+- 10890 0 0" name="G23"/>
                <a:gd fmla="*/ G23 1 110" name="G24"/>
                <a:gd fmla="+- 5580 0 0" name="G25"/>
                <a:gd fmla="*/ G25 1 124" name="G26"/>
                <a:gd fmla="+- 10670 0 0" name="G27"/>
                <a:gd fmla="*/ G27 1 110" name="G28"/>
                <a:gd fmla="+- 3100 0 0" name="G29"/>
                <a:gd fmla="*/ G29 1 124" name="G30"/>
                <a:gd fmla="+- 10780 0 0" name="G31"/>
                <a:gd fmla="*/ G31 1 110" name="G32"/>
                <a:gd fmla="+- 1116 0 0" name="G33"/>
                <a:gd fmla="*/ G33 1 124" name="G34"/>
                <a:gd fmla="+- 11220 0 0" name="G35"/>
                <a:gd fmla="*/ G35 1 110" name="G36"/>
                <a:gd fmla="*/ 1 0 51712" name="G37"/>
                <a:gd fmla="*/ G37 124 1" name="G38"/>
                <a:gd fmla="*/ G38 1 124" name="G39"/>
                <a:gd fmla="+- 12100 0 0" name="G40"/>
                <a:gd fmla="*/ G40 1 110" name="G41"/>
                <a:gd fmla="+- 496 0 0" name="G42"/>
                <a:gd fmla="*/ G42 1 124" name="G43"/>
                <a:gd fmla="+- 10780 0 0" name="G44"/>
                <a:gd fmla="*/ G44 1 110" name="G45"/>
                <a:gd fmla="+- 992 0 0" name="G46"/>
                <a:gd fmla="*/ G46 1 124" name="G47"/>
                <a:gd fmla="+- 9790 0 0" name="G48"/>
                <a:gd fmla="*/ G48 1 110" name="G49"/>
                <a:gd fmla="+- 1984 0 0" name="G50"/>
                <a:gd fmla="*/ G50 1 124" name="G51"/>
                <a:gd fmla="+- 9020 0 0" name="G52"/>
                <a:gd fmla="*/ G52 1 110" name="G53"/>
                <a:gd fmla="+- 3100 0 0" name="G54"/>
                <a:gd fmla="*/ G54 1 124" name="G55"/>
                <a:gd fmla="+- 8360 0 0" name="G56"/>
                <a:gd fmla="*/ G56 1 110" name="G57"/>
                <a:gd fmla="+- 4464 0 0" name="G58"/>
                <a:gd fmla="*/ G58 1 124" name="G59"/>
                <a:gd fmla="+- 7920 0 0" name="G60"/>
                <a:gd fmla="*/ G60 1 110" name="G61"/>
                <a:gd fmla="+- 5828 0 0" name="G62"/>
                <a:gd fmla="*/ G62 1 124" name="G63"/>
                <a:gd fmla="+- 7810 0 0" name="G64"/>
                <a:gd fmla="*/ G64 1 110" name="G65"/>
                <a:gd fmla="+- 7316 0 0" name="G66"/>
                <a:gd fmla="*/ G66 1 124" name="G67"/>
                <a:gd fmla="+- 7810 0 0" name="G68"/>
                <a:gd fmla="*/ G68 1 110" name="G69"/>
                <a:gd fmla="+- 8928 0 0" name="G70"/>
                <a:gd fmla="*/ G70 1 124" name="G71"/>
                <a:gd fmla="+- 8140 0 0" name="G72"/>
                <a:gd fmla="*/ G72 1 110" name="G73"/>
                <a:gd fmla="+- 9052 0 0" name="G74"/>
                <a:gd fmla="*/ G74 1 124" name="G75"/>
                <a:gd fmla="+- 7810 0 0" name="G76"/>
                <a:gd fmla="*/ G76 1 110" name="G77"/>
                <a:gd fmla="+- 8680 0 0" name="G78"/>
                <a:gd fmla="*/ G78 1 124" name="G79"/>
                <a:gd fmla="+- 6160 0 0" name="G80"/>
                <a:gd fmla="*/ G80 1 110" name="G81"/>
                <a:gd fmla="+- 8308 0 0" name="G82"/>
                <a:gd fmla="*/ G82 1 124" name="G83"/>
                <a:gd fmla="+- 4180 0 0" name="G84"/>
                <a:gd fmla="*/ G84 1 110" name="G85"/>
                <a:gd fmla="+- 8060 0 0" name="G86"/>
                <a:gd fmla="*/ G86 1 124" name="G87"/>
                <a:gd fmla="+- 3300 0 0" name="G88"/>
                <a:gd fmla="*/ G88 1 110" name="G89"/>
                <a:gd fmla="+- 7812 0 0" name="G90"/>
                <a:gd fmla="*/ G90 1 124" name="G91"/>
                <a:gd fmla="+- 3300 0 0" name="G92"/>
                <a:gd fmla="*/ G92 1 110" name="G93"/>
                <a:gd fmla="+- 7564 0 0" name="G94"/>
                <a:gd fmla="*/ G94 1 124" name="G95"/>
                <a:gd fmla="+- 3190 0 0" name="G96"/>
                <a:gd fmla="*/ G96 1 110" name="G97"/>
                <a:gd fmla="+- 7316 0 0" name="G98"/>
                <a:gd fmla="*/ G98 1 124" name="G99"/>
                <a:gd fmla="+- 2860 0 0" name="G100"/>
                <a:gd fmla="*/ G100 1 110" name="G101"/>
                <a:gd fmla="+- 7068 0 0" name="G102"/>
                <a:gd fmla="*/ G102 1 124" name="G103"/>
                <a:gd fmla="+- 2530 0 0" name="G104"/>
                <a:gd fmla="*/ G104 1 110" name="G105"/>
                <a:gd fmla="+- 7068 0 0" name="G106"/>
                <a:gd fmla="*/ G106 1 124" name="G107"/>
                <a:gd fmla="+- 2090 0 0" name="G108"/>
                <a:gd fmla="*/ G108 1 110" name="G109"/>
                <a:gd fmla="+- 7316 0 0" name="G110"/>
                <a:gd fmla="*/ G110 1 124" name="G111"/>
                <a:gd fmla="+- 1540 0 0" name="G112"/>
                <a:gd fmla="*/ G112 1 110" name="G113"/>
                <a:gd fmla="+- 8184 0 0" name="G114"/>
                <a:gd fmla="*/ G114 1 124" name="G115"/>
                <a:gd fmla="+- 880 0 0" name="G116"/>
                <a:gd fmla="*/ G116 1 110" name="G117"/>
                <a:gd fmla="+- 9548 0 0" name="G118"/>
                <a:gd fmla="*/ G118 1 124" name="G119"/>
                <a:gd fmla="*/ 1 0 51712" name="G120"/>
                <a:gd fmla="*/ G120 110 1" name="G121"/>
                <a:gd fmla="*/ G121 1 110" name="G122"/>
                <a:gd fmla="+- 124 0 0" name="G123"/>
                <a:gd fmla="+- 110 0 0" name="G124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24" name="ODFRight"/>
                <a:gd fmla="val 110" name="ODFBottom"/>
                <a:gd fmla="val 124" name="ODFWidth"/>
                <a:gd fmla="val 110" name="ODFHeight"/>
              </a:gdLst>
              <a:rect b="OXMLTextRectB" l="OXMLTextRectL" r="OXMLTextRectR" t="OXMLTextRectT"/>
              <a:pathLst>
                <a:path fill="norm" h="110" stroke="true" w="124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73" name="Shape 73"/>
            <p:cNvSpPr txBox="false"/>
            <p:nvPr isPhoto="false"/>
          </p:nvSpPr>
          <p:spPr>
            <a:xfrm flipH="false" flipV="true" rot="11760000">
              <a:off x="3567112" y="2279650"/>
              <a:ext cx="190500" cy="363537"/>
            </a:xfrm>
            <a:custGeom>
              <a:avLst/>
              <a:gdLst>
                <a:gd fmla="+- 1426 0 0" name="G0"/>
                <a:gd fmla="*/ G0 1 46" name="G1"/>
                <a:gd fmla="*/ 1 0 51712" name="G2"/>
                <a:gd fmla="*/ G2 94 1" name="G3"/>
                <a:gd fmla="*/ G3 1 94" name="G4"/>
                <a:gd fmla="+- 920 0 0" name="G5"/>
                <a:gd fmla="*/ G5 1 46" name="G6"/>
                <a:gd fmla="+- 3572 0 0" name="G7"/>
                <a:gd fmla="*/ G7 1 94" name="G8"/>
                <a:gd fmla="+- 690 0 0" name="G9"/>
                <a:gd fmla="*/ G9 1 46" name="G10"/>
                <a:gd fmla="+- 5828 0 0" name="G11"/>
                <a:gd fmla="*/ G11 1 94" name="G12"/>
                <a:gd fmla="+- 506 0 0" name="G13"/>
                <a:gd fmla="*/ G13 1 46" name="G14"/>
                <a:gd fmla="+- 7426 0 0" name="G15"/>
                <a:gd fmla="*/ G15 1 94" name="G16"/>
                <a:gd fmla="*/ 1 0 51712" name="G17"/>
                <a:gd fmla="*/ G17 46 1" name="G18"/>
                <a:gd fmla="*/ G18 1 46" name="G19"/>
                <a:gd fmla="+- 8836 0 0" name="G20"/>
                <a:gd fmla="*/ G20 1 94" name="G21"/>
                <a:gd fmla="+- 552 0 0" name="G22"/>
                <a:gd fmla="*/ G22 1 46" name="G23"/>
                <a:gd fmla="+- 8272 0 0" name="G24"/>
                <a:gd fmla="*/ G24 1 94" name="G25"/>
                <a:gd fmla="+- 1058 0 0" name="G26"/>
                <a:gd fmla="*/ G26 1 46" name="G27"/>
                <a:gd fmla="+- 7520 0 0" name="G28"/>
                <a:gd fmla="*/ G28 1 94" name="G29"/>
                <a:gd fmla="+- 1472 0 0" name="G30"/>
                <a:gd fmla="*/ G30 1 46" name="G31"/>
                <a:gd fmla="+- 6486 0 0" name="G32"/>
                <a:gd fmla="*/ G32 1 94" name="G33"/>
                <a:gd fmla="+- 1840 0 0" name="G34"/>
                <a:gd fmla="*/ G34 1 46" name="G35"/>
                <a:gd fmla="+- 5358 0 0" name="G36"/>
                <a:gd fmla="*/ G36 1 94" name="G37"/>
                <a:gd fmla="+- 2070 0 0" name="G38"/>
                <a:gd fmla="*/ G38 1 46" name="G39"/>
                <a:gd fmla="+- 4136 0 0" name="G40"/>
                <a:gd fmla="*/ G40 1 94" name="G41"/>
                <a:gd fmla="+- 2116 0 0" name="G42"/>
                <a:gd fmla="*/ G42 1 46" name="G43"/>
                <a:gd fmla="+- 2820 0 0" name="G44"/>
                <a:gd fmla="*/ G44 1 94" name="G45"/>
                <a:gd fmla="+- 1932 0 0" name="G46"/>
                <a:gd fmla="*/ G46 1 46" name="G47"/>
                <a:gd fmla="+- 1410 0 0" name="G48"/>
                <a:gd fmla="*/ G48 1 94" name="G49"/>
                <a:gd fmla="+- 1426 0 0" name="G50"/>
                <a:gd fmla="*/ G50 1 46" name="G51"/>
                <a:gd fmla="*/ 1 0 51712" name="G52"/>
                <a:gd fmla="*/ G52 94 1" name="G53"/>
                <a:gd fmla="*/ G53 1 94" name="G54"/>
                <a:gd fmla="+- 46 0 0" name="G55"/>
                <a:gd fmla="+- 94 0 0" name="G56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46" name="ODFRight"/>
                <a:gd fmla="val 94" name="ODFBottom"/>
                <a:gd fmla="val 46" name="ODFWidth"/>
                <a:gd fmla="val 94" name="ODFHeight"/>
              </a:gdLst>
              <a:rect b="OXMLTextRectB" l="OXMLTextRectL" r="OXMLTextRectR" t="OXMLTextRectT"/>
              <a:pathLst>
                <a:path fill="norm" h="94" stroke="true" w="46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74" name="Shape 74"/>
            <p:cNvSpPr txBox="false"/>
            <p:nvPr isPhoto="false"/>
          </p:nvSpPr>
          <p:spPr>
            <a:xfrm flipH="false" flipV="false" rot="0">
              <a:off x="2570162" y="995362"/>
              <a:ext cx="192087" cy="187325"/>
            </a:xfrm>
            <a:custGeom>
              <a:avLst/>
              <a:gdLst>
                <a:gd fmla="+- 15376 0 0" name="G0"/>
                <a:gd fmla="*/ G0 1 124" name="G1"/>
                <a:gd fmla="*/ 1 0 51712" name="G2"/>
                <a:gd fmla="*/ G2 121 1" name="G3"/>
                <a:gd fmla="*/ G3 1 121" name="G4"/>
                <a:gd fmla="+- 14012 0 0" name="G5"/>
                <a:gd fmla="*/ G5 1 124" name="G6"/>
                <a:gd fmla="+- 1089 0 0" name="G7"/>
                <a:gd fmla="*/ G7 1 121" name="G8"/>
                <a:gd fmla="+- 12276 0 0" name="G9"/>
                <a:gd fmla="*/ G9 1 124" name="G10"/>
                <a:gd fmla="+- 3025 0 0" name="G11"/>
                <a:gd fmla="*/ G11 1 121" name="G12"/>
                <a:gd fmla="+- 10044 0 0" name="G13"/>
                <a:gd fmla="*/ G13 1 124" name="G14"/>
                <a:gd fmla="+- 4961 0 0" name="G15"/>
                <a:gd fmla="*/ G15 1 121" name="G16"/>
                <a:gd fmla="+- 7812 0 0" name="G17"/>
                <a:gd fmla="*/ G17 1 124" name="G18"/>
                <a:gd fmla="+- 6534 0 0" name="G19"/>
                <a:gd fmla="*/ G19 1 121" name="G20"/>
                <a:gd fmla="+- 5084 0 0" name="G21"/>
                <a:gd fmla="*/ G21 1 124" name="G22"/>
                <a:gd fmla="+- 7986 0 0" name="G23"/>
                <a:gd fmla="*/ G23 1 121" name="G24"/>
                <a:gd fmla="+- 2728 0 0" name="G25"/>
                <a:gd fmla="*/ G25 1 124" name="G26"/>
                <a:gd fmla="+- 8954 0 0" name="G27"/>
                <a:gd fmla="*/ G27 1 121" name="G28"/>
                <a:gd fmla="*/ 1 0 51712" name="G29"/>
                <a:gd fmla="*/ G29 124 1" name="G30"/>
                <a:gd fmla="*/ G30 1 124" name="G31"/>
                <a:gd fmla="+- 9075 0 0" name="G32"/>
                <a:gd fmla="*/ G32 1 121" name="G33"/>
                <a:gd fmla="+- 1240 0 0" name="G34"/>
                <a:gd fmla="*/ G34 1 124" name="G35"/>
                <a:gd fmla="+- 11616 0 0" name="G36"/>
                <a:gd fmla="*/ G36 1 121" name="G37"/>
                <a:gd fmla="+- 2852 0 0" name="G38"/>
                <a:gd fmla="*/ G38 1 124" name="G39"/>
                <a:gd fmla="+- 13673 0 0" name="G40"/>
                <a:gd fmla="*/ G40 1 121" name="G41"/>
                <a:gd fmla="+- 5084 0 0" name="G42"/>
                <a:gd fmla="*/ G42 1 124" name="G43"/>
                <a:gd fmla="+- 14641 0 0" name="G44"/>
                <a:gd fmla="*/ G44 1 121" name="G45"/>
                <a:gd fmla="+- 7440 0 0" name="G46"/>
                <a:gd fmla="*/ G46 1 124" name="G47"/>
                <a:gd fmla="+- 14641 0 0" name="G48"/>
                <a:gd fmla="*/ G48 1 121" name="G49"/>
                <a:gd fmla="+- 10292 0 0" name="G50"/>
                <a:gd fmla="*/ G50 1 124" name="G51"/>
                <a:gd fmla="+- 13431 0 0" name="G52"/>
                <a:gd fmla="*/ G52 1 121" name="G53"/>
                <a:gd fmla="+- 12524 0 0" name="G54"/>
                <a:gd fmla="*/ G54 1 124" name="G55"/>
                <a:gd fmla="+- 10648 0 0" name="G56"/>
                <a:gd fmla="*/ G56 1 121" name="G57"/>
                <a:gd fmla="+- 14384 0 0" name="G58"/>
                <a:gd fmla="*/ G58 1 124" name="G59"/>
                <a:gd fmla="+- 6413 0 0" name="G60"/>
                <a:gd fmla="*/ G60 1 121" name="G61"/>
                <a:gd fmla="+- 15376 0 0" name="G62"/>
                <a:gd fmla="*/ G62 1 124" name="G63"/>
                <a:gd fmla="*/ 1 0 51712" name="G64"/>
                <a:gd fmla="*/ G64 121 1" name="G65"/>
                <a:gd fmla="*/ G65 1 121" name="G66"/>
                <a:gd fmla="+- 124 0 0" name="G67"/>
                <a:gd fmla="+- 121 0 0" name="G68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124" name="ODFRight"/>
                <a:gd fmla="val 121" name="ODFBottom"/>
                <a:gd fmla="val 124" name="ODFWidth"/>
                <a:gd fmla="val 121" name="ODFHeight"/>
              </a:gdLst>
              <a:rect b="OXMLTextRectB" l="OXMLTextRectL" r="OXMLTextRectR" t="OXMLTextRectT"/>
              <a:pathLst>
                <a:path fill="norm" h="121" stroke="true" w="124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hidden="false" id="75" name="Shape 75"/>
            <p:cNvSpPr txBox="false"/>
            <p:nvPr isPhoto="false"/>
          </p:nvSpPr>
          <p:spPr>
            <a:xfrm flipH="false" flipV="false" rot="0">
              <a:off x="15875" y="3929063"/>
              <a:ext cx="52387" cy="204787"/>
            </a:xfrm>
            <a:custGeom>
              <a:avLst/>
              <a:gdLst>
                <a:gd fmla="*/ 1 0 51712" name="G0"/>
                <a:gd fmla="*/ G0 36 1" name="G1"/>
                <a:gd fmla="*/ G1 1 36" name="G2"/>
                <a:gd fmla="*/ 1 0 51712" name="G3"/>
                <a:gd fmla="*/ G3 132 1" name="G4"/>
                <a:gd fmla="*/ G4 1 132" name="G5"/>
                <a:gd fmla="+- 1296 0 0" name="G6"/>
                <a:gd fmla="*/ G6 1 36" name="G7"/>
                <a:gd fmla="+- 1584 0 0" name="G8"/>
                <a:gd fmla="*/ G8 1 132" name="G9"/>
                <a:gd fmla="*/ 1 0 51712" name="G10"/>
                <a:gd fmla="*/ G10 36 1" name="G11"/>
                <a:gd fmla="*/ G11 1 36" name="G12"/>
                <a:gd fmla="+- 17424 0 0" name="G13"/>
                <a:gd fmla="*/ G13 1 132" name="G14"/>
                <a:gd fmla="*/ 1 0 51712" name="G15"/>
                <a:gd fmla="*/ G15 36 1" name="G16"/>
                <a:gd fmla="*/ G16 1 36" name="G17"/>
                <a:gd fmla="*/ 1 0 51712" name="G18"/>
                <a:gd fmla="*/ G18 132 1" name="G19"/>
                <a:gd fmla="*/ G19 1 132" name="G20"/>
                <a:gd fmla="+- 36 0 0" name="G21"/>
                <a:gd fmla="+- 132 0 0" name="G22"/>
                <a:gd fmla="val 0" name="OXMLTextRectL"/>
                <a:gd fmla="val 0" name="OXMLTextRectT"/>
                <a:gd fmla="val w" name="OXMLTextRectR"/>
                <a:gd fmla="val h" name="OXMLTextRectB"/>
                <a:gd fmla="*/ OXMLTextRectL 1 w" name="COTextRectL"/>
                <a:gd fmla="*/ OXMLTextRectT 1 h" name="COTextRectT"/>
                <a:gd fmla="*/ OXMLTextRectR 1 w" name="COTextRectR"/>
                <a:gd fmla="*/ OXMLTextRectB 1 h" name="COTextRectB"/>
                <a:gd fmla="val 0" name="ODFLeft"/>
                <a:gd fmla="val 0" name="ODFTop"/>
                <a:gd fmla="val 36" name="ODFRight"/>
                <a:gd fmla="val 132" name="ODFBottom"/>
                <a:gd fmla="val 36" name="ODFWidth"/>
                <a:gd fmla="val 132" name="ODFHeight"/>
              </a:gdLst>
              <a:rect b="OXMLTextRectB" l="OXMLTextRectL" r="OXMLTextRectR" t="OXMLTextRectT"/>
              <a:pathLst>
                <a:path fill="norm" h="132" stroke="true" w="36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noFill/>
              <a:headEnd len="med" type="none" w="med"/>
              <a:tailEnd len="med" type="none" w="med"/>
            </a:ln>
          </p:spPr>
          <p:txBody>
            <a:bodyPr anchor="ctr" bIns="45720" lIns="91440" rIns="91440" tIns="45720" wrap="none"/>
            <a:p>
              <a:pPr algn="l">
                <a:lnSpc>
                  <a:spcPct val="93000"/>
                </a:lnSpc>
              </a:pPr>
              <a:endParaRPr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hidden="false" id="76" name="Shape 76"/>
          <p:cNvSpPr txBox="true"/>
          <p:nvPr isPhoto="false"/>
        </p:nvSpPr>
        <p:spPr>
          <a:xfrm flipH="false" flipV="false" rot="0"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anchor="ctr" bIns="45720" lIns="91440" rIns="91440" tIns="45720" wrap="none"/>
          <a:p>
            <a:pPr algn="l">
              <a:lnSpc>
                <a:spcPct val="93000"/>
              </a:lnSpc>
            </a:pPr>
            <a:endParaRPr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77" name="Shape 77"/>
          <p:cNvSpPr txBox="true"/>
          <p:nvPr isPhoto="false"/>
        </p:nvSpPr>
        <p:spPr>
          <a:xfrm flipH="false" flipV="false" rot="0"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anchor="ctr" bIns="45720" lIns="91440" rIns="91440" tIns="45720" wrap="none"/>
          <a:p>
            <a:pPr algn="l">
              <a:lnSpc>
                <a:spcPct val="93000"/>
              </a:lnSpc>
            </a:pPr>
            <a:endParaRPr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78" name="Shape 78"/>
          <p:cNvSpPr txBox="true"/>
          <p:nvPr isPhoto="false">
            <p:ph idx="4" type="sldNum"/>
          </p:nvPr>
        </p:nvSpPr>
        <p:spPr>
          <a:xfrm flipH="false" flipV="false" rot="0">
            <a:off x="6553200" y="6243638"/>
            <a:ext cx="2128838" cy="452437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anchor="t" bIns="45000" lIns="90000" rIns="90000" tIns="45000" vert="horz" wrap="square"/>
          <a:lstStyle>
            <a:defPPr/>
            <a:lvl1pPr algn="l" lvl="0">
              <a:lnSpc>
                <a:spcPct val="93000"/>
              </a:lnSpc>
              <a:buClr>
                <a:srgbClr val="000000"/>
              </a:buClr>
              <a:buFont typeface="Times New Roman"/>
              <a:buNone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algn="l" indent="-285750" lvl="1" marL="74295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2pPr>
            <a:lvl3pPr algn="l" indent="-228600" lvl="2" marL="11430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3pPr>
            <a:lvl4pPr algn="l" indent="-228600" lvl="3" marL="16002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4pPr>
            <a:lvl5pPr algn="l" indent="-228600" lvl="4" marL="20574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hidden="false" id="79" name="Shape 79"/>
          <p:cNvSpPr txBox="true"/>
          <p:nvPr isPhoto="false">
            <p:ph idx="0" type="title"/>
          </p:nvPr>
        </p:nvSpPr>
        <p:spPr>
          <a:xfrm flipH="false" flipV="false" rot="0">
            <a:off x="2455863" y="596900"/>
            <a:ext cx="6188075" cy="3576638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anchor="t" bIns="45000" lIns="90000" rIns="90000" tIns="45000" vert="horz" wrap="square"/>
          <a:p>
            <a:pPr lvl="0"/>
            <a:r>
              <a:t>Для правки текста заголовка щелкните мышью</a:t>
            </a:r>
          </a:p>
        </p:txBody>
      </p:sp>
      <p:sp>
        <p:nvSpPr>
          <p:cNvPr hidden="false" id="80" name="Shape 80"/>
          <p:cNvSpPr txBox="true"/>
          <p:nvPr isPhoto="false">
            <p:ph idx="1" type="body"/>
          </p:nvPr>
        </p:nvSpPr>
        <p:spPr>
          <a:xfrm flipH="false" flipV="false" rot="0">
            <a:off x="457200" y="1604963"/>
            <a:ext cx="8224838" cy="4521200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anchor="t" bIns="0" lIns="0" rIns="0" tIns="0" vert="horz" wrap="square"/>
          <a:p>
            <a:pPr lvl="0"/>
            <a:r>
              <a:t>Для правки структуры щелкните мышью</a:t>
            </a:r>
          </a:p>
          <a:p>
            <a:pPr lvl="1"/>
            <a:r>
              <a:t>Второй уровень структуры</a:t>
            </a:r>
          </a:p>
          <a:p>
            <a:pPr lvl="2"/>
            <a:r>
              <a:t>Третий уровень структуры</a:t>
            </a:r>
          </a:p>
          <a:p>
            <a:pPr lvl="3"/>
            <a:r>
              <a:t>Четвёртый уровень структуры</a:t>
            </a:r>
          </a:p>
          <a:p>
            <a:pPr lvl="4"/>
            <a:r>
              <a:t>Пятый уровень структуры</a:t>
            </a:r>
          </a:p>
          <a:p>
            <a:pPr lvl="4"/>
            <a:r>
              <a:t>Шестой уровень структуры</a:t>
            </a:r>
          </a:p>
          <a:p>
            <a:pPr lvl="4"/>
            <a:r>
              <a:t>Седьмой уровень структуры</a:t>
            </a:r>
          </a:p>
          <a:p>
            <a:pPr lvl="4"/>
            <a:r>
              <a:t>Восьмой уровень структуры</a:t>
            </a:r>
          </a:p>
          <a:p>
            <a:pPr lvl="4"/>
            <a:r>
              <a:t>Девятый уровень структуры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defPPr/>
      <a:lvl1pPr algn="l" lvl="0">
        <a:lnSpc>
          <a:spcPct val="91000"/>
        </a:lnSpc>
        <a:buClr>
          <a:srgbClr val="000000"/>
        </a:buClr>
        <a:buSzPts val="4400"/>
        <a:buFont typeface="Times New Roman"/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l" lvl="1">
        <a:lnSpc>
          <a:spcPct val="91000"/>
        </a:lnSpc>
        <a:buClr>
          <a:srgbClr val="000000"/>
        </a:buClr>
        <a:buSzPts val="4400"/>
        <a:buFont typeface="Times New Roman"/>
        <a:defRPr sz="4400">
          <a:solidFill>
            <a:srgbClr val="000066"/>
          </a:solidFill>
          <a:latin typeface="Verdana"/>
          <a:ea typeface="Verdana"/>
          <a:cs typeface="Verdana"/>
        </a:defRPr>
      </a:lvl2pPr>
      <a:lvl3pPr algn="l" lvl="2">
        <a:lnSpc>
          <a:spcPct val="91000"/>
        </a:lnSpc>
        <a:buClr>
          <a:srgbClr val="000000"/>
        </a:buClr>
        <a:buSzPts val="4400"/>
        <a:buFont typeface="Times New Roman"/>
        <a:defRPr sz="4400">
          <a:solidFill>
            <a:srgbClr val="000066"/>
          </a:solidFill>
          <a:latin typeface="Verdana"/>
          <a:ea typeface="Verdana"/>
          <a:cs typeface="Verdana"/>
        </a:defRPr>
      </a:lvl3pPr>
      <a:lvl4pPr algn="l" lvl="3">
        <a:lnSpc>
          <a:spcPct val="91000"/>
        </a:lnSpc>
        <a:buClr>
          <a:srgbClr val="000000"/>
        </a:buClr>
        <a:buSzPts val="4400"/>
        <a:buFont typeface="Times New Roman"/>
        <a:defRPr sz="4400">
          <a:solidFill>
            <a:srgbClr val="000066"/>
          </a:solidFill>
          <a:latin typeface="Verdana"/>
          <a:ea typeface="Verdana"/>
          <a:cs typeface="Verdana"/>
        </a:defRPr>
      </a:lvl4pPr>
      <a:lvl5pPr algn="l" lvl="4">
        <a:lnSpc>
          <a:spcPct val="91000"/>
        </a:lnSpc>
        <a:buClr>
          <a:srgbClr val="000000"/>
        </a:buClr>
        <a:buSzPts val="4400"/>
        <a:buFont typeface="Times New Roman"/>
        <a:defRPr sz="4400">
          <a:solidFill>
            <a:srgbClr val="000066"/>
          </a:solidFill>
          <a:latin typeface="Verdana"/>
          <a:ea typeface="Verdana"/>
          <a:cs typeface="Verdana"/>
        </a:defRPr>
      </a:lvl5pPr>
      <a:lvl6pPr algn="l" indent="-228600" lvl="5" marL="2514600">
        <a:lnSpc>
          <a:spcPct val="91000"/>
        </a:lnSpc>
        <a:buClr>
          <a:srgbClr val="000000"/>
        </a:buClr>
        <a:buSzPts val="4400"/>
        <a:buFont typeface="Times New Roman"/>
        <a:defRPr sz="4400">
          <a:solidFill>
            <a:srgbClr val="000066"/>
          </a:solidFill>
          <a:latin typeface="Verdana"/>
          <a:ea typeface="Verdana"/>
          <a:cs typeface="Verdana"/>
        </a:defRPr>
      </a:lvl6pPr>
      <a:lvl7pPr algn="l" indent="-228600" lvl="6" marL="2971800">
        <a:lnSpc>
          <a:spcPct val="91000"/>
        </a:lnSpc>
        <a:buClr>
          <a:srgbClr val="000000"/>
        </a:buClr>
        <a:buSzPts val="4400"/>
        <a:buFont typeface="Times New Roman"/>
        <a:defRPr sz="4400">
          <a:solidFill>
            <a:srgbClr val="000066"/>
          </a:solidFill>
          <a:latin typeface="Verdana"/>
          <a:ea typeface="Verdana"/>
          <a:cs typeface="Verdana"/>
        </a:defRPr>
      </a:lvl7pPr>
      <a:lvl8pPr algn="l" indent="-228600" lvl="7" marL="3429000">
        <a:lnSpc>
          <a:spcPct val="91000"/>
        </a:lnSpc>
        <a:buClr>
          <a:srgbClr val="000000"/>
        </a:buClr>
        <a:buSzPts val="4400"/>
        <a:buFont typeface="Times New Roman"/>
        <a:defRPr sz="4400">
          <a:solidFill>
            <a:srgbClr val="000066"/>
          </a:solidFill>
          <a:latin typeface="Verdana"/>
          <a:ea typeface="Verdana"/>
          <a:cs typeface="Verdana"/>
        </a:defRPr>
      </a:lvl8pPr>
      <a:lvl9pPr algn="l" indent="-228600" lvl="8" marL="3886200">
        <a:lnSpc>
          <a:spcPct val="91000"/>
        </a:lnSpc>
        <a:buClr>
          <a:srgbClr val="000000"/>
        </a:buClr>
        <a:buSzPts val="4400"/>
        <a:buFont typeface="Times New Roman"/>
        <a:defRPr sz="4400">
          <a:solidFill>
            <a:srgbClr val="000066"/>
          </a:solidFill>
          <a:latin typeface="Verdana"/>
          <a:ea typeface="Verdana"/>
          <a:cs typeface="Verdana"/>
        </a:defRPr>
      </a:lvl9pPr>
    </p:titleStyle>
    <p:bodyStyle>
      <a:defPPr/>
      <a:lvl1pPr algn="l" indent="-342900" lvl="0" marL="342900">
        <a:lnSpc>
          <a:spcPct val="101000"/>
        </a:lnSpc>
        <a:spcAft>
          <a:spcPts val="1425"/>
        </a:spcAft>
        <a:buClr>
          <a:srgbClr val="000000"/>
        </a:buClr>
        <a:buSzPts val="3200"/>
        <a:buFont typeface="Times New Roman"/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algn="l" indent="-285750" lvl="1" marL="742950">
        <a:lnSpc>
          <a:spcPct val="101000"/>
        </a:lnSpc>
        <a:spcAft>
          <a:spcPts val="1138"/>
        </a:spcAft>
        <a:buClr>
          <a:srgbClr val="000000"/>
        </a:buClr>
        <a:buSzPts val="2400"/>
        <a:buFont typeface="Times New Roman"/>
        <a:buChar char="–"/>
        <a:defRPr sz="2400">
          <a:solidFill>
            <a:srgbClr val="000066"/>
          </a:solidFill>
          <a:latin typeface="+mn-lt"/>
          <a:ea typeface="+mn-ea"/>
          <a:cs typeface="+mn-cs"/>
        </a:defRPr>
      </a:lvl2pPr>
      <a:lvl3pPr algn="l" indent="-228600" lvl="2" marL="1143000">
        <a:lnSpc>
          <a:spcPct val="101000"/>
        </a:lnSpc>
        <a:spcAft>
          <a:spcPts val="850"/>
        </a:spcAft>
        <a:buClr>
          <a:srgbClr val="000000"/>
        </a:buClr>
        <a:buSzPts val="2000"/>
        <a:buFont typeface="Times New Roman"/>
        <a:buChar char="•"/>
        <a:defRPr sz="2000">
          <a:solidFill>
            <a:srgbClr val="000066"/>
          </a:solidFill>
          <a:latin typeface="+mn-lt"/>
          <a:ea typeface="+mn-ea"/>
          <a:cs typeface="+mn-cs"/>
        </a:defRPr>
      </a:lvl3pPr>
      <a:lvl4pPr algn="l" indent="-228600" lvl="3" marL="1600200">
        <a:lnSpc>
          <a:spcPct val="101000"/>
        </a:lnSpc>
        <a:spcAft>
          <a:spcPts val="575"/>
        </a:spcAft>
        <a:buClr>
          <a:srgbClr val="000000"/>
        </a:buClr>
        <a:buSzPts val="2000"/>
        <a:buFont typeface="Times New Roman"/>
        <a:buChar char="–"/>
        <a:defRPr sz="2000">
          <a:solidFill>
            <a:srgbClr val="000066"/>
          </a:solidFill>
          <a:latin typeface="+mn-lt"/>
          <a:ea typeface="+mn-ea"/>
          <a:cs typeface="+mn-cs"/>
        </a:defRPr>
      </a:lvl4pPr>
      <a:lvl5pPr algn="l" indent="-228600" lvl="4" marL="2057400">
        <a:lnSpc>
          <a:spcPct val="101000"/>
        </a:lnSpc>
        <a:spcAft>
          <a:spcPts val="288"/>
        </a:spcAft>
        <a:buClr>
          <a:srgbClr val="000000"/>
        </a:buClr>
        <a:buSzPts val="2000"/>
        <a:buFont typeface="Times New Roman"/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5pPr>
      <a:lvl6pPr algn="l" indent="-228600" lvl="5" marL="2514600">
        <a:lnSpc>
          <a:spcPct val="101000"/>
        </a:lnSpc>
        <a:spcAft>
          <a:spcPts val="288"/>
        </a:spcAft>
        <a:buClr>
          <a:srgbClr val="000000"/>
        </a:buClr>
        <a:buSzPts val="2000"/>
        <a:buFont typeface="Times New Roman"/>
        <a:defRPr sz="2000">
          <a:solidFill>
            <a:srgbClr val="000066"/>
          </a:solidFill>
          <a:latin typeface="+mn-lt"/>
          <a:ea typeface="+mn-ea"/>
          <a:cs typeface="+mn-cs"/>
        </a:defRPr>
      </a:lvl6pPr>
      <a:lvl7pPr algn="l" indent="-228600" lvl="6" marL="2971800">
        <a:lnSpc>
          <a:spcPct val="101000"/>
        </a:lnSpc>
        <a:spcAft>
          <a:spcPts val="288"/>
        </a:spcAft>
        <a:buClr>
          <a:srgbClr val="000000"/>
        </a:buClr>
        <a:buSzPts val="2000"/>
        <a:buFont typeface="Times New Roman"/>
        <a:defRPr sz="2000">
          <a:solidFill>
            <a:srgbClr val="000066"/>
          </a:solidFill>
          <a:latin typeface="+mn-lt"/>
          <a:ea typeface="+mn-ea"/>
          <a:cs typeface="+mn-cs"/>
        </a:defRPr>
      </a:lvl7pPr>
      <a:lvl8pPr algn="l" indent="-228600" lvl="7" marL="3429000">
        <a:lnSpc>
          <a:spcPct val="101000"/>
        </a:lnSpc>
        <a:spcAft>
          <a:spcPts val="288"/>
        </a:spcAft>
        <a:buClr>
          <a:srgbClr val="000000"/>
        </a:buClr>
        <a:buSzPts val="2000"/>
        <a:buFont typeface="Times New Roman"/>
        <a:defRPr sz="2000">
          <a:solidFill>
            <a:srgbClr val="000066"/>
          </a:solidFill>
          <a:latin typeface="+mn-lt"/>
          <a:ea typeface="+mn-ea"/>
          <a:cs typeface="+mn-cs"/>
        </a:defRPr>
      </a:lvl8pPr>
      <a:lvl9pPr algn="l" indent="-228600" lvl="8" marL="3886200">
        <a:lnSpc>
          <a:spcPct val="101000"/>
        </a:lnSpc>
        <a:spcAft>
          <a:spcPts val="288"/>
        </a:spcAft>
        <a:buClr>
          <a:srgbClr val="000000"/>
        </a:buClr>
        <a:buSzPts val="2000"/>
        <a:buFont typeface="Times New Roman"/>
        <a:defRPr sz="2000">
          <a:solidFill>
            <a:srgbClr val="000066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3716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8288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22860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743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3200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36576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slideLayouts/slideLayout12.xml" Type="http://schemas.openxmlformats.org/officeDocument/2006/relationships/slideLayout"/>
</Relationships>

</file>

<file path=ppt/slides/_rels/slide10.xml.rels><?xml version="1.0" encoding="UTF-8" standalone="no" ?>
<Relationships xmlns="http://schemas.openxmlformats.org/package/2006/relationships">
  <Relationship Id="rId3" Target="../slideLayouts/slideLayout6.xml" Type="http://schemas.openxmlformats.org/officeDocument/2006/relationships/slideLayout"/>
  <Relationship Id="rId2" Target="../media/9.jpeg" Type="http://schemas.openxmlformats.org/officeDocument/2006/relationships/image"/>
  <Relationship Id="rId1" Target="../media/8.jpeg" Type="http://schemas.openxmlformats.org/officeDocument/2006/relationships/image"/>
</Relationships>

</file>

<file path=ppt/slides/_rels/slide11.xml.rels><?xml version="1.0" encoding="UTF-8" standalone="no" ?>
<Relationships xmlns="http://schemas.openxmlformats.org/package/2006/relationships">
  <Relationship Id="rId4" Target="../slideLayouts/slideLayout6.xml" Type="http://schemas.openxmlformats.org/officeDocument/2006/relationships/slideLayout"/>
  <Relationship Id="rId3" Target="../media/12.jpeg" Type="http://schemas.openxmlformats.org/officeDocument/2006/relationships/image"/>
  <Relationship Id="rId2" Target="../media/11.jpeg" Type="http://schemas.openxmlformats.org/officeDocument/2006/relationships/image"/>
  <Relationship Id="rId1" Target="../media/10.jpeg" Type="http://schemas.openxmlformats.org/officeDocument/2006/relationships/image"/>
</Relationships>

</file>

<file path=ppt/slides/_rels/slide12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2.xml.rels><?xml version="1.0" encoding="UTF-8" standalone="no" ?>
<Relationships xmlns="http://schemas.openxmlformats.org/package/2006/relationships">
  <Relationship Id="rId2" Target="../slideLayouts/slideLayout6.xml" Type="http://schemas.openxmlformats.org/officeDocument/2006/relationships/slideLayout"/>
  <Relationship Id="rId1" Target="../media/1.png" Type="http://schemas.openxmlformats.org/officeDocument/2006/relationships/image"/>
</Relationships>

</file>

<file path=ppt/slides/_rels/slide3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4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5.xml.rels><?xml version="1.0" encoding="UTF-8" standalone="no" ?>
<Relationships xmlns="http://schemas.openxmlformats.org/package/2006/relationships">
  <Relationship Id="rId1" Target="../slideLayouts/slideLayout6.xml" Type="http://schemas.openxmlformats.org/officeDocument/2006/relationships/slideLayout"/>
</Relationships>

</file>

<file path=ppt/slides/_rels/slide6.xml.rels><?xml version="1.0" encoding="UTF-8" standalone="no" ?>
<Relationships xmlns="http://schemas.openxmlformats.org/package/2006/relationships">
  <Relationship Id="rId3" Target="../slideLayouts/slideLayout6.xml" Type="http://schemas.openxmlformats.org/officeDocument/2006/relationships/slideLayout"/>
  <Relationship Id="rId2" Target="../media/3.jpeg" Type="http://schemas.openxmlformats.org/officeDocument/2006/relationships/image"/>
  <Relationship Id="rId1" Target="../media/2.jpeg" Type="http://schemas.openxmlformats.org/officeDocument/2006/relationships/image"/>
</Relationships>

</file>

<file path=ppt/slides/_rels/slide7.xml.rels><?xml version="1.0" encoding="UTF-8" standalone="no" ?>
<Relationships xmlns="http://schemas.openxmlformats.org/package/2006/relationships">
  <Relationship Id="rId3" Target="../slideLayouts/slideLayout6.xml" Type="http://schemas.openxmlformats.org/officeDocument/2006/relationships/slideLayout"/>
  <Relationship Id="rId2" Target="../media/5.jpeg" Type="http://schemas.openxmlformats.org/officeDocument/2006/relationships/image"/>
  <Relationship Id="rId1" Target="../media/4.jpeg" Type="http://schemas.openxmlformats.org/officeDocument/2006/relationships/image"/>
</Relationships>

</file>

<file path=ppt/slides/_rels/slide8.xml.rels><?xml version="1.0" encoding="UTF-8" standalone="no" ?>
<Relationships xmlns="http://schemas.openxmlformats.org/package/2006/relationships">
  <Relationship Id="rId2" Target="../slideLayouts/slideLayout6.xml" Type="http://schemas.openxmlformats.org/officeDocument/2006/relationships/slideLayout"/>
  <Relationship Id="rId1" Target="../media/6.jpeg" Type="http://schemas.openxmlformats.org/officeDocument/2006/relationships/image"/>
</Relationships>

</file>

<file path=ppt/slides/_rels/slide9.xml.rels><?xml version="1.0" encoding="UTF-8" standalone="no" ?>
<Relationships xmlns="http://schemas.openxmlformats.org/package/2006/relationships">
  <Relationship Id="rId2" Target="../slideLayouts/slideLayout6.xml" Type="http://schemas.openxmlformats.org/officeDocument/2006/relationships/slideLayout"/>
  <Relationship Id="rId1" Target="../media/7.jpeg" Type="http://schemas.openxmlformats.org/officeDocument/2006/relationships/image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bg>
      <p:bgPr>
        <a:solidFill>
          <a:srgbClr val="E1F4FF"/>
        </a:solidFill>
      </p:bgPr>
    </p:bg>
    <p:spTree>
      <p:nvGrpSpPr>
        <p:cNvPr hidden="false" id="131" name="GroupShape 13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32" name="Shape 132"/>
          <p:cNvSpPr txBox="true"/>
          <p:nvPr isPhoto="false">
            <p:ph idx="4294967295" type="title"/>
          </p:nvPr>
        </p:nvSpPr>
        <p:spPr>
          <a:xfrm flipH="false" flipV="false" rot="0">
            <a:off x="539552" y="1412776"/>
            <a:ext cx="8108950" cy="280511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ctr">
              <a:lnSpc>
                <a:spcPct val="90000"/>
              </a:lnSpc>
              <a:buNone/>
            </a:pPr>
            <a:br>
              <a:rPr sz="3600">
                <a:solidFill>
                  <a:srgbClr val="0033CC"/>
                </a:solidFill>
                <a:latin typeface="Georgia"/>
                <a:ea typeface="Georgia"/>
                <a:cs typeface="Georgia"/>
              </a:rPr>
            </a:br>
            <a:r>
              <a:rPr b="true" sz="4000">
                <a:solidFill>
                  <a:schemeClr val="tx1"/>
                </a:solidFill>
                <a:latin typeface="Georgia"/>
                <a:ea typeface="Georgia"/>
                <a:cs typeface="Georgia"/>
              </a:rPr>
              <a:t>«</a:t>
            </a:r>
            <a:r>
              <a:rPr b="true" i="true" sz="4000">
                <a:solidFill>
                  <a:schemeClr val="tx1"/>
                </a:solidFill>
                <a:latin typeface="Georgia"/>
                <a:ea typeface="Georgia"/>
                <a:cs typeface="Georgia"/>
              </a:rPr>
              <a:t>Театрализованная деятельность как средство развития речи дошкольников»</a:t>
            </a:r>
            <a:endParaRPr b="true" i="true" sz="2000">
              <a:solidFill>
                <a:schemeClr val="tx1"/>
              </a:solidFill>
              <a:latin typeface="Georgia"/>
              <a:ea typeface="Georgia"/>
              <a:cs typeface="Georgia"/>
            </a:endParaRPr>
          </a:p>
        </p:txBody>
      </p:sp>
      <p:sp>
        <p:nvSpPr>
          <p:cNvPr hidden="false" id="133" name="Shape 133"/>
          <p:cNvSpPr txBox="true"/>
          <p:nvPr isPhoto="false">
            <p:ph idx="4294967295" type="subTitle"/>
          </p:nvPr>
        </p:nvSpPr>
        <p:spPr>
          <a:xfrm flipH="false" flipV="false" rot="0">
            <a:off x="1187450" y="3789363"/>
            <a:ext cx="7448550" cy="2663825"/>
          </a:xfrm>
          <a:prstGeom prst="rect">
            <a:avLst/>
          </a:prstGeom>
        </p:spPr>
        <p:txBody>
          <a:bodyPr bIns="45000" lIns="90000" rIns="90000" tIns="45000"/>
          <a:lstStyle>
            <a:defPPr/>
            <a:lvl1pPr lvl="0"/>
          </a:lstStyle>
          <a:p>
            <a:pPr algn="ctr" indent="-339725" marL="0">
              <a:lnSpc>
                <a:spcPct val="90000"/>
              </a:lnSpc>
              <a:buNone/>
            </a:pPr>
            <a:endParaRPr sz="2200">
              <a:solidFill>
                <a:srgbClr val="FF0066"/>
              </a:solidFill>
              <a:latin typeface="Georgia"/>
              <a:ea typeface="Georgia"/>
              <a:cs typeface="Georgia"/>
            </a:endParaRPr>
          </a:p>
          <a:p>
            <a:pPr algn="ctr" indent="-339725" marL="0">
              <a:lnSpc>
                <a:spcPct val="90000"/>
              </a:lnSpc>
              <a:buNone/>
            </a:pPr>
            <a:endParaRPr sz="2200">
              <a:solidFill>
                <a:srgbClr val="FF0066"/>
              </a:solidFill>
              <a:latin typeface="Georgia"/>
              <a:ea typeface="Georgia"/>
              <a:cs typeface="Georgia"/>
            </a:endParaRPr>
          </a:p>
        </p:txBody>
      </p:sp>
    </p:spTree>
  </p:cSld>
</p:sld>
</file>

<file path=ppt/slides/slide10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182" name="GroupShape 18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83" name="Shape 183"/>
          <p:cNvSpPr txBox="true"/>
          <p:nvPr isPhoto="false"/>
        </p:nvSpPr>
        <p:spPr>
          <a:xfrm flipH="false" flipV="false" rot="0">
            <a:off x="442913" y="333375"/>
            <a:ext cx="8243886" cy="1406525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p>
            <a:pPr algn="ctr">
              <a:lnSpc>
                <a:spcPct val="90000"/>
              </a:lnSpc>
            </a:pPr>
            <a:r>
              <a:rPr b="true" sz="3200">
                <a:solidFill>
                  <a:schemeClr val="accent2"/>
                </a:solidFill>
                <a:latin typeface="Georgia"/>
                <a:ea typeface="Georgia"/>
                <a:cs typeface="Georgia"/>
              </a:rPr>
              <a:t>Театр на стаканчиках</a:t>
            </a:r>
            <a:endParaRPr b="true" sz="3200">
              <a:solidFill>
                <a:schemeClr val="accent2"/>
              </a:solidFill>
              <a:latin typeface="Georgia"/>
              <a:ea typeface="Georgia"/>
              <a:cs typeface="Georgia"/>
            </a:endParaRPr>
          </a:p>
        </p:txBody>
      </p:sp>
      <p:sp>
        <p:nvSpPr>
          <p:cNvPr hidden="false" id="184" name="Shape 184"/>
          <p:cNvSpPr txBox="true"/>
          <p:nvPr isPhoto="false"/>
        </p:nvSpPr>
        <p:spPr>
          <a:xfrm flipH="false" flipV="false" rot="0">
            <a:off x="457200" y="1600200"/>
            <a:ext cx="4038600" cy="5068887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p>
            <a:pPr algn="l" indent="-339725" marL="342900">
              <a:lnSpc>
                <a:spcPct val="100000"/>
              </a:lnSpc>
              <a:spcBef>
                <a:spcPts val="638"/>
              </a:spcBef>
            </a:pPr>
            <a:r>
              <a:rPr sz="3200">
                <a:solidFill>
                  <a:srgbClr val="000066"/>
                </a:solidFill>
                <a:latin typeface="Verdana"/>
                <a:ea typeface="Verdana"/>
                <a:cs typeface="Verdana"/>
              </a:rPr>
              <a:t>   </a:t>
            </a:r>
            <a:endParaRPr b="true" sz="36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</p:txBody>
      </p:sp>
      <p:pic>
        <p:nvPicPr>
          <p:cNvPr hidden="false" id="186" name="Picture 186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231291" y="1268760"/>
            <a:ext cx="3821179" cy="2865883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  <p:pic>
        <p:nvPicPr>
          <p:cNvPr hidden="false" id="188" name="Picture 188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4351227" y="2780928"/>
            <a:ext cx="4181213" cy="3134361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</p:spTree>
  </p:cSld>
</p:sld>
</file>

<file path=ppt/slides/slide1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189" name="GroupShape 18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90" name="Shape 190"/>
          <p:cNvSpPr txBox="false"/>
          <p:nvPr isPhoto="false"/>
        </p:nvSpPr>
        <p:spPr>
          <a:xfrm flipH="false" flipV="false" rot="0">
            <a:off x="755576" y="310626"/>
            <a:ext cx="7632848" cy="978729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p>
            <a:pPr algn="ctr">
              <a:lnSpc>
                <a:spcPct val="90000"/>
              </a:lnSpc>
            </a:pPr>
            <a:r>
              <a:rPr b="true" sz="3200">
                <a:solidFill>
                  <a:schemeClr val="accent2"/>
                </a:solidFill>
                <a:latin typeface="Georgia"/>
                <a:ea typeface="Georgia"/>
                <a:cs typeface="Georgia"/>
              </a:rPr>
              <a:t>Театр на шпажках, маски, </a:t>
            </a:r>
            <a:r>
              <a:rPr b="true" sz="3200">
                <a:solidFill>
                  <a:schemeClr val="accent2"/>
                </a:solidFill>
                <a:latin typeface="Georgia"/>
                <a:ea typeface="Georgia"/>
                <a:cs typeface="Georgia"/>
              </a:rPr>
              <a:t>теневой </a:t>
            </a:r>
            <a:r>
              <a:rPr b="true" sz="3200">
                <a:solidFill>
                  <a:schemeClr val="accent2"/>
                </a:solidFill>
                <a:latin typeface="Georgia"/>
                <a:ea typeface="Georgia"/>
                <a:cs typeface="Georgia"/>
              </a:rPr>
              <a:t>театр </a:t>
            </a:r>
            <a:endParaRPr b="true" sz="3200">
              <a:solidFill>
                <a:schemeClr val="accent2"/>
              </a:solidFill>
              <a:latin typeface="Georgia"/>
              <a:ea typeface="Georgia"/>
              <a:cs typeface="Georgia"/>
            </a:endParaRPr>
          </a:p>
        </p:txBody>
      </p:sp>
      <p:pic>
        <p:nvPicPr>
          <p:cNvPr hidden="false" id="192" name="Picture 192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755576" y="1562460"/>
            <a:ext cx="2976330" cy="2232247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  <p:pic>
        <p:nvPicPr>
          <p:cNvPr hidden="false" id="194" name="Picture 194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2627784" y="4307036"/>
            <a:ext cx="3096344" cy="2322257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  <p:pic>
        <p:nvPicPr>
          <p:cNvPr hidden="false" id="196" name="Picture 196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4572000" y="1478248"/>
            <a:ext cx="3200896" cy="2400672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</p:spTree>
  </p:cSld>
</p:sld>
</file>

<file path=ppt/slides/slide1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bg>
      <p:bgPr>
        <a:solidFill>
          <a:srgbClr val="E1F4FF"/>
        </a:solidFill>
      </p:bgPr>
    </p:bg>
    <p:spTree>
      <p:nvGrpSpPr>
        <p:cNvPr hidden="false" id="197" name="GroupShape 19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98" name="Shape 198"/>
          <p:cNvSpPr txBox="true"/>
          <p:nvPr isPhoto="false">
            <p:ph idx="0" type="title"/>
          </p:nvPr>
        </p:nvSpPr>
        <p:spPr>
          <a:xfrm flipH="false" flipV="false" rot="0">
            <a:off x="179388" y="103188"/>
            <a:ext cx="8964612" cy="15716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ctr">
              <a:lnSpc>
                <a:spcPct val="90000"/>
              </a:lnSpc>
              <a:buNone/>
            </a:pPr>
            <a:r>
              <a:rPr b="true" sz="5400">
                <a:solidFill>
                  <a:srgbClr val="FF0066"/>
                </a:solidFill>
                <a:latin typeface="Georgia"/>
                <a:ea typeface="Georgia"/>
                <a:cs typeface="Georgia"/>
              </a:rPr>
              <a:t>Театрализованная деятельность-это…</a:t>
            </a:r>
            <a:endParaRPr b="true" sz="5400">
              <a:solidFill>
                <a:srgbClr val="FF0066"/>
              </a:solidFill>
              <a:latin typeface="Georgia"/>
              <a:ea typeface="Georgia"/>
              <a:cs typeface="Georgia"/>
            </a:endParaRPr>
          </a:p>
        </p:txBody>
      </p:sp>
      <p:sp>
        <p:nvSpPr>
          <p:cNvPr hidden="false" id="199" name="Shape 199"/>
          <p:cNvSpPr txBox="true"/>
          <p:nvPr isPhoto="false"/>
        </p:nvSpPr>
        <p:spPr>
          <a:xfrm flipH="false" flipV="false" rot="0">
            <a:off x="457200" y="1341438"/>
            <a:ext cx="8686800" cy="5256212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p>
            <a:pPr algn="l">
              <a:lnSpc>
                <a:spcPct val="100000"/>
              </a:lnSpc>
              <a:spcBef>
                <a:spcPts val="638"/>
              </a:spcBef>
            </a:pPr>
            <a:r>
              <a:rPr b="true" sz="44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   …не просто игра!</a:t>
            </a:r>
            <a:endParaRPr b="true" sz="44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  <a:p>
            <a:pPr algn="l">
              <a:lnSpc>
                <a:spcPct val="100000"/>
              </a:lnSpc>
              <a:spcBef>
                <a:spcPts val="638"/>
              </a:spcBef>
            </a:pPr>
            <a:r>
              <a:rPr b="true" sz="44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   Это прекрасное средство для интенсивного развития речи детей, обогащения словаря, развития мышления, воображения, творческих способностей.</a:t>
            </a:r>
            <a:endParaRPr b="true" sz="44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</p:txBody>
      </p:sp>
    </p:spTree>
  </p:cSld>
</p:sld>
</file>

<file path=ppt/slides/slide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bg>
      <p:bgPr>
        <a:solidFill>
          <a:srgbClr val="E1F4FF"/>
        </a:solidFill>
      </p:bgPr>
    </p:bg>
    <p:spTree>
      <p:nvGrpSpPr>
        <p:cNvPr hidden="false" id="134" name="GroupShape 13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136" name="Picture 136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1643063" y="4271963"/>
            <a:ext cx="5491161" cy="2586037"/>
          </a:xfrm>
          <a:prstGeom prst="rect">
            <a:avLst/>
          </a:prstGeom>
          <a:ln w="9525">
            <a:noFill/>
            <a:headEnd len="med" type="none" w="med"/>
            <a:tailEnd len="med" type="none" w="med"/>
          </a:ln>
        </p:spPr>
      </p:pic>
      <p:sp>
        <p:nvSpPr>
          <p:cNvPr hidden="false" id="137" name="Shape 137"/>
          <p:cNvSpPr txBox="false"/>
          <p:nvPr isPhoto="false"/>
        </p:nvSpPr>
        <p:spPr>
          <a:xfrm flipH="false" flipV="false" rot="0">
            <a:off x="8001000" y="3065461"/>
            <a:ext cx="142875" cy="428625"/>
          </a:xfrm>
          <a:prstGeom prst="downArrow">
            <a:avLst>
              <a:gd fmla="val 50000" name="adj1"/>
              <a:gd fmla="val 75000" name="adj2"/>
            </a:avLst>
          </a:prstGeom>
          <a:gradFill>
            <a:gsLst>
              <a:gs pos="0">
                <a:srgbClr val="9C2F2C"/>
              </a:gs>
              <a:gs pos="100000">
                <a:srgbClr val="CE3A36"/>
              </a:gs>
            </a:gsLst>
          </a:gradFill>
          <a:ln w="9525">
            <a:noFill/>
            <a:headEnd len="med" type="none" w="med"/>
            <a:tailEnd len="med" type="none" w="med"/>
          </a:ln>
        </p:spPr>
        <p:txBody>
          <a:bodyPr anchor="ctr" bIns="45720" lIns="91440" rIns="91440" tIns="45720" wrap="none"/>
          <a:p>
            <a:pPr algn="l">
              <a:lnSpc>
                <a:spcPct val="93000"/>
              </a:lnSpc>
            </a:pPr>
            <a:endParaRPr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138" name="Shape 138"/>
          <p:cNvSpPr txBox="false"/>
          <p:nvPr isPhoto="false"/>
        </p:nvSpPr>
        <p:spPr>
          <a:xfrm flipH="false" flipV="false" rot="0">
            <a:off x="4464843" y="3039268"/>
            <a:ext cx="142875" cy="428625"/>
          </a:xfrm>
          <a:prstGeom prst="downArrow">
            <a:avLst>
              <a:gd fmla="val 50000" name="adj1"/>
              <a:gd fmla="val 75000" name="adj2"/>
            </a:avLst>
          </a:prstGeom>
          <a:gradFill>
            <a:gsLst>
              <a:gs pos="0">
                <a:srgbClr val="9C2F2C"/>
              </a:gs>
              <a:gs pos="100000">
                <a:srgbClr val="CE3A36"/>
              </a:gs>
            </a:gsLst>
          </a:gradFill>
          <a:ln w="9525">
            <a:noFill/>
            <a:headEnd len="med" type="none" w="med"/>
            <a:tailEnd len="med" type="none" w="med"/>
          </a:ln>
        </p:spPr>
        <p:txBody>
          <a:bodyPr anchor="ctr" bIns="45720" lIns="91440" rIns="91440" tIns="45720" wrap="none"/>
          <a:p>
            <a:pPr algn="l">
              <a:lnSpc>
                <a:spcPct val="93000"/>
              </a:lnSpc>
            </a:pPr>
            <a:endParaRPr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139" name="Shape 139"/>
          <p:cNvSpPr txBox="false"/>
          <p:nvPr isPhoto="false"/>
        </p:nvSpPr>
        <p:spPr>
          <a:xfrm flipH="false" flipV="false" rot="0">
            <a:off x="1393031" y="3250406"/>
            <a:ext cx="142875" cy="357186"/>
          </a:xfrm>
          <a:prstGeom prst="downArrow">
            <a:avLst>
              <a:gd fmla="val 50000" name="adj1"/>
              <a:gd fmla="val 62500" name="adj2"/>
            </a:avLst>
          </a:prstGeom>
          <a:gradFill>
            <a:gsLst>
              <a:gs pos="0">
                <a:srgbClr val="9C2F2C"/>
              </a:gs>
              <a:gs pos="100000">
                <a:srgbClr val="CE3A36"/>
              </a:gs>
            </a:gsLst>
          </a:gradFill>
          <a:ln w="9525">
            <a:noFill/>
            <a:headEnd len="med" type="none" w="med"/>
            <a:tailEnd len="med" type="none" w="med"/>
          </a:ln>
        </p:spPr>
        <p:txBody>
          <a:bodyPr anchor="ctr" bIns="45720" lIns="91440" rIns="91440" tIns="45720" wrap="none"/>
          <a:p>
            <a:pPr algn="l">
              <a:lnSpc>
                <a:spcPct val="93000"/>
              </a:lnSpc>
            </a:pPr>
            <a:endParaRPr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140" name="Shape 140"/>
          <p:cNvSpPr txBox="false"/>
          <p:nvPr isPhoto="false"/>
        </p:nvSpPr>
        <p:spPr>
          <a:xfrm flipH="false" flipV="false" rot="0">
            <a:off x="785813" y="3857625"/>
            <a:ext cx="1357312" cy="430212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>
            <a:spAutoFit/>
          </a:bodyPr>
          <a:p>
            <a:pPr algn="ctr">
              <a:lnSpc>
                <a:spcPct val="93000"/>
              </a:lnSpc>
            </a:pP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ТЕАТР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41" name="Shape 141"/>
          <p:cNvSpPr txBox="false"/>
          <p:nvPr isPhoto="false"/>
        </p:nvSpPr>
        <p:spPr>
          <a:xfrm flipH="false" flipV="false" rot="0">
            <a:off x="3923928" y="4072730"/>
            <a:ext cx="1500187" cy="430212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>
            <a:spAutoFit/>
          </a:bodyPr>
          <a:p>
            <a:pPr algn="ctr">
              <a:lnSpc>
                <a:spcPct val="93000"/>
              </a:lnSpc>
            </a:pP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СКАЗКА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42" name="Shape 142"/>
          <p:cNvSpPr txBox="false"/>
          <p:nvPr isPhoto="false"/>
        </p:nvSpPr>
        <p:spPr>
          <a:xfrm flipH="false" flipV="false" rot="0">
            <a:off x="178593" y="692696"/>
            <a:ext cx="8715375" cy="2151828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 wrap="square">
            <a:spAutoFit/>
          </a:bodyPr>
          <a:p>
            <a:pPr algn="just">
              <a:lnSpc>
                <a:spcPct val="93000"/>
              </a:lnSpc>
            </a:pP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 целью развития </a:t>
            </a: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речи дошкольников </a:t>
            </a: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используются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93000"/>
              </a:lnSpc>
            </a:pP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</a:t>
            </a: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еатрализованные игры (которые </a:t>
            </a: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позволяют заинтересовать </a:t>
            </a: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воспитанников, </a:t>
            </a: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удержать их внимание, раскрепостить, развивать репродуктивное и элементы творческого воображения, элементарно-логическое мышление, память и, главное, формировать внутреннюю мотивацию речевого высказывания. 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43" name="Shape 143"/>
          <p:cNvSpPr txBox="false"/>
          <p:nvPr isPhoto="false"/>
        </p:nvSpPr>
        <p:spPr>
          <a:xfrm flipH="false" flipV="false" rot="0">
            <a:off x="7429500" y="3857625"/>
            <a:ext cx="1214438" cy="430212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>
            <a:spAutoFit/>
          </a:bodyPr>
          <a:p>
            <a:pPr algn="ctr">
              <a:lnSpc>
                <a:spcPct val="93000"/>
              </a:lnSpc>
            </a:pPr>
            <a: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ИГРА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</p:sld>
</file>

<file path=ppt/slides/slide3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bg>
      <p:bgPr>
        <a:solidFill>
          <a:srgbClr val="E1F4FF"/>
        </a:solidFill>
      </p:bgPr>
    </p:bg>
    <p:spTree>
      <p:nvGrpSpPr>
        <p:cNvPr hidden="false" id="144" name="GroupShape 14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45" name="Shape 145"/>
          <p:cNvSpPr txBox="true"/>
          <p:nvPr isPhoto="false">
            <p:ph idx="0" type="title"/>
          </p:nvPr>
        </p:nvSpPr>
        <p:spPr>
          <a:xfrm flipH="false" flipV="false" rot="0">
            <a:off x="-252413" y="0"/>
            <a:ext cx="9720263" cy="14176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ctr">
              <a:lnSpc>
                <a:spcPct val="90000"/>
              </a:lnSpc>
              <a:buNone/>
            </a:pPr>
            <a:r>
              <a:rPr b="true" sz="3600">
                <a:solidFill>
                  <a:srgbClr val="FF0066"/>
                </a:solidFill>
                <a:latin typeface="Times New Roman"/>
                <a:ea typeface="Times New Roman"/>
                <a:cs typeface="Times New Roman"/>
              </a:rPr>
              <a:t>На что направлена театрализованная деятельность</a:t>
            </a:r>
            <a:r>
              <a:rPr b="true" sz="4000">
                <a:solidFill>
                  <a:srgbClr val="FF0066"/>
                </a:solidFill>
                <a:latin typeface="Georgia"/>
                <a:ea typeface="Georgia"/>
                <a:cs typeface="Georgia"/>
              </a:rPr>
              <a:t>?</a:t>
            </a:r>
            <a:endParaRPr b="true" sz="4000">
              <a:solidFill>
                <a:srgbClr val="FF0066"/>
              </a:solidFill>
              <a:latin typeface="Georgia"/>
              <a:ea typeface="Georgia"/>
              <a:cs typeface="Georgia"/>
            </a:endParaRPr>
          </a:p>
        </p:txBody>
      </p:sp>
      <p:sp>
        <p:nvSpPr>
          <p:cNvPr hidden="false" id="146" name="Shape 146"/>
          <p:cNvSpPr txBox="true"/>
          <p:nvPr isPhoto="false"/>
        </p:nvSpPr>
        <p:spPr>
          <a:xfrm flipH="false" flipV="false" rot="0">
            <a:off x="250825" y="1412875"/>
            <a:ext cx="8713788" cy="5445125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lstStyle>
            <a:defPPr/>
            <a:lvl1pPr algn="l" lvl="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1pPr>
            <a:lvl2pPr algn="l" indent="-285750" lvl="1" marL="74295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2pPr>
            <a:lvl3pPr algn="l" indent="-228600" lvl="2" marL="11430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3pPr>
            <a:lvl4pPr algn="l" indent="-228600" lvl="3" marL="16002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4pPr>
            <a:lvl5pPr algn="l" indent="-228600" lvl="4" marL="20574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9pPr>
          </a:lstStyle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8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</a:rPr>
              <a:t>На развитие у ее участников ощущений, чувств, эмоций;</a:t>
            </a:r>
            <a:endParaRPr b="true" sz="2800">
              <a:solidFill>
                <a:srgbClr val="0000CC"/>
              </a:solidFill>
              <a:latin typeface="Times New Roman"/>
              <a:ea typeface="Times New Roman"/>
              <a:cs typeface="Times New Roman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8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</a:rPr>
              <a:t>На развитие мышления, воображения, внимания, памяти;</a:t>
            </a:r>
            <a:endParaRPr b="true" sz="2800">
              <a:solidFill>
                <a:srgbClr val="0000CC"/>
              </a:solidFill>
              <a:latin typeface="Times New Roman"/>
              <a:ea typeface="Times New Roman"/>
              <a:cs typeface="Times New Roman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8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</a:rPr>
              <a:t>На развитие фантазии;</a:t>
            </a:r>
            <a:endParaRPr b="true" sz="2800">
              <a:solidFill>
                <a:srgbClr val="0000CC"/>
              </a:solidFill>
              <a:latin typeface="Times New Roman"/>
              <a:ea typeface="Times New Roman"/>
              <a:cs typeface="Times New Roman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8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</a:rPr>
              <a:t>На формирование волевых качеств;</a:t>
            </a:r>
            <a:endParaRPr b="true" sz="2800">
              <a:solidFill>
                <a:srgbClr val="0000CC"/>
              </a:solidFill>
              <a:latin typeface="Times New Roman"/>
              <a:ea typeface="Times New Roman"/>
              <a:cs typeface="Times New Roman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8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</a:rPr>
              <a:t>На развитие многих навыков и умений(речевых, </a:t>
            </a:r>
            <a:r>
              <a:rPr b="true" sz="28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</a:rPr>
              <a:t>коммуникатив-ных</a:t>
            </a:r>
            <a:r>
              <a:rPr b="true" sz="28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</a:rPr>
              <a:t>, организаторских, двигательных и т.д.)</a:t>
            </a:r>
            <a:endParaRPr b="true" sz="2800">
              <a:solidFill>
                <a:srgbClr val="0000CC"/>
              </a:solidFill>
              <a:latin typeface="Times New Roman"/>
              <a:ea typeface="Times New Roman"/>
              <a:cs typeface="Times New Roman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None/>
            </a:pPr>
            <a:endParaRPr b="true" sz="32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</p:txBody>
      </p:sp>
    </p:spTree>
  </p:cSld>
</p:sld>
</file>

<file path=ppt/slides/slide4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bg>
      <p:bgPr>
        <a:solidFill>
          <a:srgbClr val="E1F4FF"/>
        </a:solidFill>
      </p:bgPr>
    </p:bg>
    <p:spTree>
      <p:nvGrpSpPr>
        <p:cNvPr hidden="false" id="147" name="GroupShape 14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48" name="Shape 148"/>
          <p:cNvSpPr txBox="true"/>
          <p:nvPr isPhoto="false">
            <p:ph idx="0" type="title"/>
          </p:nvPr>
        </p:nvSpPr>
        <p:spPr>
          <a:xfrm flipH="false" flipV="false" rot="0">
            <a:off x="0" y="103188"/>
            <a:ext cx="9144000" cy="1093787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ctr">
              <a:lnSpc>
                <a:spcPct val="90000"/>
              </a:lnSpc>
              <a:buNone/>
            </a:pPr>
            <a:r>
              <a:rPr b="true" sz="3600">
                <a:solidFill>
                  <a:srgbClr val="FF0066"/>
                </a:solidFill>
                <a:latin typeface="Georgia"/>
                <a:ea typeface="Georgia"/>
                <a:cs typeface="Georgia"/>
              </a:rPr>
              <a:t>Влияние театрализованной игры на развитие речи ребенка</a:t>
            </a:r>
            <a:endParaRPr b="true" sz="3600">
              <a:solidFill>
                <a:srgbClr val="FF0066"/>
              </a:solidFill>
              <a:latin typeface="Georgia"/>
              <a:ea typeface="Georgia"/>
              <a:cs typeface="Georgia"/>
            </a:endParaRPr>
          </a:p>
        </p:txBody>
      </p:sp>
      <p:sp>
        <p:nvSpPr>
          <p:cNvPr hidden="false" id="149" name="Shape 149"/>
          <p:cNvSpPr txBox="true"/>
          <p:nvPr isPhoto="false"/>
        </p:nvSpPr>
        <p:spPr>
          <a:xfrm flipH="false" flipV="false" rot="0">
            <a:off x="684213" y="1125538"/>
            <a:ext cx="8280400" cy="5543550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lstStyle>
            <a:defPPr/>
            <a:lvl1pPr algn="l" lvl="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1pPr>
            <a:lvl2pPr algn="l" indent="-285750" lvl="1" marL="74295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2pPr>
            <a:lvl3pPr algn="l" indent="-228600" lvl="2" marL="11430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3pPr>
            <a:lvl4pPr algn="l" indent="-228600" lvl="3" marL="16002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4pPr>
            <a:lvl5pPr algn="l" indent="-228600" lvl="4" marL="20574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9pPr>
          </a:lstStyle>
          <a:p>
            <a:pPr algn="l" indent="-338138" marL="342900">
              <a:lnSpc>
                <a:spcPct val="90000"/>
              </a:lnSpc>
              <a:spcBef>
                <a:spcPts val="638"/>
              </a:spcBef>
            </a:pPr>
            <a:r>
              <a:rPr b="true" sz="28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Театрализованная игра:</a:t>
            </a:r>
            <a:endParaRPr b="true" sz="28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  <a:p>
            <a:pPr indent="-338138" marL="342900">
              <a:lnSpc>
                <a:spcPct val="9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8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Стимулирует активную речь за счет расширения словарного запаса;</a:t>
            </a:r>
            <a:endParaRPr b="true" sz="28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  <a:p>
            <a:pPr indent="-338138" marL="342900">
              <a:lnSpc>
                <a:spcPct val="9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8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Ребенок усваивает богатство родного языка, его выразительные средства(динамику, темп, интонацию и др.);</a:t>
            </a:r>
            <a:endParaRPr b="true" sz="28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  <a:p>
            <a:pPr indent="-338138" marL="342900">
              <a:lnSpc>
                <a:spcPct val="9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8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Совершенствует артикуляционный аппарат;</a:t>
            </a:r>
            <a:endParaRPr b="true" sz="28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  <a:p>
            <a:pPr indent="-338138" marL="342900">
              <a:lnSpc>
                <a:spcPct val="9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8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Формируется диалогическая, эмоционально насыщенная, выразительная речь.</a:t>
            </a:r>
            <a:endParaRPr b="true" sz="28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</p:txBody>
      </p:sp>
    </p:spTree>
  </p:cSld>
</p:sld>
</file>

<file path=ppt/slides/slide5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bg>
      <p:bgPr>
        <a:solidFill>
          <a:srgbClr val="E1F4FF"/>
        </a:solidFill>
      </p:bgPr>
    </p:bg>
    <p:spTree>
      <p:nvGrpSpPr>
        <p:cNvPr hidden="false" id="150" name="GroupShape 15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51" name="Shape 151"/>
          <p:cNvSpPr txBox="false"/>
          <p:nvPr isPhoto="false"/>
        </p:nvSpPr>
        <p:spPr>
          <a:xfrm flipH="false" flipV="false" rot="0">
            <a:off x="2571750" y="1357313"/>
            <a:ext cx="3500438" cy="769937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>
            <a:spAutoFit/>
          </a:bodyPr>
          <a:p>
            <a:pPr algn="ctr">
              <a:lnSpc>
                <a:spcPct val="93000"/>
              </a:lnSpc>
            </a:pPr>
            <a:r>
              <a:rPr b="true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Игра «Как вести себя в театре?»</a:t>
            </a:r>
            <a:endParaRPr b="true"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52" name="Shape 152"/>
          <p:cNvSpPr txBox="false"/>
          <p:nvPr isPhoto="false"/>
        </p:nvSpPr>
        <p:spPr>
          <a:xfrm flipH="false" flipV="false" rot="0">
            <a:off x="1338263" y="803275"/>
            <a:ext cx="1181099" cy="430213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 wrap="none">
            <a:spAutoFit/>
          </a:bodyPr>
          <a:p>
            <a:pPr algn="l">
              <a:lnSpc>
                <a:spcPct val="93000"/>
              </a:lnSpc>
            </a:pPr>
            <a:r>
              <a:rPr b="true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Беседы</a:t>
            </a:r>
            <a:endParaRPr b="true"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53" name="Shape 153"/>
          <p:cNvSpPr txBox="false"/>
          <p:nvPr isPhoto="false"/>
        </p:nvSpPr>
        <p:spPr>
          <a:xfrm flipH="false" flipV="false" rot="0">
            <a:off x="1071563" y="2428875"/>
            <a:ext cx="4000500" cy="1109662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>
            <a:spAutoFit/>
          </a:bodyPr>
          <a:p>
            <a:pPr algn="ctr">
              <a:lnSpc>
                <a:spcPct val="93000"/>
              </a:lnSpc>
            </a:pPr>
            <a:r>
              <a:rPr b="true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Совместная деятельность с детьми в режимных моментах</a:t>
            </a:r>
            <a:endParaRPr b="true"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54" name="Shape 154"/>
          <p:cNvSpPr txBox="false"/>
          <p:nvPr isPhoto="false"/>
        </p:nvSpPr>
        <p:spPr>
          <a:xfrm flipH="false" flipV="false" rot="0">
            <a:off x="3786188" y="3786188"/>
            <a:ext cx="3071812" cy="1109662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>
            <a:spAutoFit/>
          </a:bodyPr>
          <a:p>
            <a:pPr algn="ctr">
              <a:lnSpc>
                <a:spcPct val="93000"/>
              </a:lnSpc>
            </a:pPr>
            <a:r>
              <a:rPr b="true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Непосредственно образовательная деятельность</a:t>
            </a:r>
            <a:endParaRPr b="true"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55" name="Shape 155"/>
          <p:cNvSpPr txBox="false"/>
          <p:nvPr isPhoto="false"/>
        </p:nvSpPr>
        <p:spPr>
          <a:xfrm flipH="false" flipV="false" rot="0">
            <a:off x="5214938" y="5143500"/>
            <a:ext cx="3500437" cy="769937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>
            <a:spAutoFit/>
          </a:bodyPr>
          <a:p>
            <a:pPr algn="ctr">
              <a:lnSpc>
                <a:spcPct val="93000"/>
              </a:lnSpc>
            </a:pPr>
            <a:r>
              <a:rPr b="true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Самостоятельная деятельность детей</a:t>
            </a:r>
            <a:endParaRPr b="true" sz="2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56" name="Shape 156"/>
          <p:cNvSpPr txBox="false"/>
          <p:nvPr isPhoto="false"/>
        </p:nvSpPr>
        <p:spPr>
          <a:xfrm flipH="false" flipV="false" rot="0">
            <a:off x="2495550" y="214313"/>
            <a:ext cx="4589462" cy="430212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prstDash val="solid"/>
            <a:headEnd len="med" type="none" w="med"/>
            <a:tailEnd len="med" type="none" w="med"/>
          </a:ln>
        </p:spPr>
        <p:txBody>
          <a:bodyPr bIns="45000" lIns="90000" rIns="90000" tIns="45000" wrap="none">
            <a:spAutoFit/>
          </a:bodyPr>
          <a:p>
            <a:pPr algn="l">
              <a:lnSpc>
                <a:spcPct val="93000"/>
              </a:lnSpc>
            </a:pPr>
            <a:r>
              <a:rPr b="true" sz="2400">
                <a:solidFill>
                  <a:srgbClr val="A22876"/>
                </a:solidFill>
                <a:latin typeface="Times New Roman"/>
                <a:ea typeface="Times New Roman"/>
                <a:cs typeface="Times New Roman"/>
              </a:rPr>
              <a:t>ФОРМЫ РАБОТЫ С ДЕТЬМИ</a:t>
            </a:r>
            <a:endParaRPr b="true" sz="2400">
              <a:solidFill>
                <a:srgbClr val="A22876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</p:sld>
</file>

<file path=ppt/slides/slide6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157" name="GroupShape 15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58" name="Shape 158"/>
          <p:cNvSpPr txBox="true"/>
          <p:nvPr isPhoto="false"/>
        </p:nvSpPr>
        <p:spPr>
          <a:xfrm flipH="false" flipV="false" rot="0">
            <a:off x="442913" y="103188"/>
            <a:ext cx="8243886" cy="1314450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p>
            <a:pPr algn="ctr">
              <a:lnSpc>
                <a:spcPct val="90000"/>
              </a:lnSpc>
            </a:pPr>
            <a:r>
              <a:rPr b="true" sz="4400">
                <a:solidFill>
                  <a:srgbClr val="FF0066"/>
                </a:solidFill>
                <a:latin typeface="Georgia"/>
                <a:ea typeface="Georgia"/>
                <a:cs typeface="Georgia"/>
              </a:rPr>
              <a:t>Речь ребенка и различные виды театра</a:t>
            </a:r>
            <a:endParaRPr b="true" sz="4400">
              <a:solidFill>
                <a:srgbClr val="FF0066"/>
              </a:solidFill>
              <a:latin typeface="Georgia"/>
              <a:ea typeface="Georgia"/>
              <a:cs typeface="Georgia"/>
            </a:endParaRPr>
          </a:p>
        </p:txBody>
      </p:sp>
      <p:sp>
        <p:nvSpPr>
          <p:cNvPr hidden="false" id="159" name="Shape 159"/>
          <p:cNvSpPr txBox="true"/>
          <p:nvPr isPhoto="false"/>
        </p:nvSpPr>
        <p:spPr>
          <a:xfrm flipH="false" flipV="false" rot="0">
            <a:off x="0" y="1196975"/>
            <a:ext cx="4787900" cy="5018088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lstStyle>
            <a:defPPr/>
            <a:lvl1pPr algn="l" lvl="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1pPr>
            <a:lvl2pPr algn="l" indent="-285750" lvl="1" marL="74295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2pPr>
            <a:lvl3pPr algn="l" indent="-228600" lvl="2" marL="11430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3pPr>
            <a:lvl4pPr algn="l" indent="-228600" lvl="3" marL="16002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4pPr>
            <a:lvl5pPr algn="l" indent="-228600" lvl="4" marL="20574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9pPr>
          </a:lstStyle>
          <a:p>
            <a:pPr algn="l" indent="-339725" marL="342900">
              <a:lnSpc>
                <a:spcPct val="100000"/>
              </a:lnSpc>
              <a:spcBef>
                <a:spcPts val="638"/>
              </a:spcBef>
            </a:pPr>
            <a:endParaRPr b="true" sz="28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  <a:p>
            <a:pPr algn="l" indent="-339725" marL="342900">
              <a:lnSpc>
                <a:spcPct val="100000"/>
              </a:lnSpc>
              <a:spcBef>
                <a:spcPts val="638"/>
              </a:spcBef>
            </a:pPr>
            <a:r>
              <a:rPr b="true" sz="28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Пальчиковый    </a:t>
            </a:r>
            <a:r>
              <a:rPr b="true" sz="28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театр</a:t>
            </a:r>
            <a:endParaRPr b="true" sz="28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  <a:p>
            <a:pPr algn="l" indent="-339725" marL="342900">
              <a:lnSpc>
                <a:spcPct val="100000"/>
              </a:lnSpc>
              <a:spcBef>
                <a:spcPts val="638"/>
              </a:spcBef>
            </a:pPr>
            <a:r>
              <a:rPr sz="2400">
                <a:solidFill>
                  <a:srgbClr val="FF0066"/>
                </a:solidFill>
                <a:latin typeface="Georgia"/>
                <a:ea typeface="Georgia"/>
                <a:cs typeface="Georgia"/>
              </a:rPr>
              <a:t>*</a:t>
            </a:r>
            <a:r>
              <a:rPr b="true" sz="16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Способствует развитию речи, внимания, памяти;</a:t>
            </a:r>
            <a:endParaRPr b="true" sz="16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algn="l" indent="-339725" marL="342900">
              <a:lnSpc>
                <a:spcPct val="100000"/>
              </a:lnSpc>
              <a:spcBef>
                <a:spcPts val="638"/>
              </a:spcBef>
            </a:pPr>
            <a:r>
              <a:rPr b="true" sz="1600">
                <a:solidFill>
                  <a:srgbClr val="FF0066"/>
                </a:solidFill>
                <a:latin typeface="Georgia"/>
                <a:ea typeface="Georgia"/>
                <a:cs typeface="Georgia"/>
              </a:rPr>
              <a:t>*</a:t>
            </a:r>
            <a:r>
              <a:rPr b="true" sz="16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формирует пространственные представления;</a:t>
            </a:r>
            <a:endParaRPr b="true" sz="16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algn="l" indent="-339725" marL="342900">
              <a:lnSpc>
                <a:spcPct val="100000"/>
              </a:lnSpc>
              <a:spcBef>
                <a:spcPts val="638"/>
              </a:spcBef>
            </a:pPr>
            <a:r>
              <a:rPr b="true" sz="1600">
                <a:solidFill>
                  <a:srgbClr val="FF0066"/>
                </a:solidFill>
                <a:latin typeface="Georgia"/>
                <a:ea typeface="Georgia"/>
                <a:cs typeface="Georgia"/>
              </a:rPr>
              <a:t>*</a:t>
            </a:r>
            <a:r>
              <a:rPr b="true" sz="16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развивает ловкость, точность, выразительность, координацию движений;</a:t>
            </a:r>
            <a:endParaRPr b="true" sz="16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indent="-339725" marL="342900">
              <a:lnSpc>
                <a:spcPct val="100000"/>
              </a:lnSpc>
              <a:spcBef>
                <a:spcPts val="638"/>
              </a:spcBef>
              <a:buFont typeface="Arial"/>
              <a:buChar char="•"/>
            </a:pPr>
            <a:r>
              <a:rPr b="true" sz="16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повышает работоспособность, тонус коры головного мозга</a:t>
            </a:r>
            <a:r>
              <a:rPr b="true" sz="24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.</a:t>
            </a:r>
            <a:endParaRPr b="true" sz="24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indent="-339725" marL="342900">
              <a:lnSpc>
                <a:spcPct val="100000"/>
              </a:lnSpc>
              <a:spcBef>
                <a:spcPts val="638"/>
              </a:spcBef>
              <a:buFont typeface="Arial"/>
              <a:buChar char="•"/>
            </a:pPr>
            <a:r>
              <a:rPr b="true" sz="16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Стимулирование кончиков пальцев, движение кистями рук, игра с пальцами ускоряют процесс речевого и умственного развития</a:t>
            </a:r>
            <a:endParaRPr b="true" sz="16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</p:txBody>
      </p:sp>
      <p:pic>
        <p:nvPicPr>
          <p:cNvPr hidden="false" id="161" name="Picture 161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6012160" y="1469576"/>
            <a:ext cx="2448272" cy="3247074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  <p:pic>
        <p:nvPicPr>
          <p:cNvPr hidden="false" id="163" name="Picture 163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5148064" y="4077072"/>
            <a:ext cx="2559112" cy="2538640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</p:spTree>
  </p:cSld>
</p:sld>
</file>

<file path=ppt/slides/slide7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164" name="GroupShape 16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65" name="Shape 165"/>
          <p:cNvSpPr txBox="true"/>
          <p:nvPr isPhoto="false"/>
        </p:nvSpPr>
        <p:spPr>
          <a:xfrm flipH="false" flipV="false" rot="0">
            <a:off x="859396" y="146050"/>
            <a:ext cx="7272809" cy="1269901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true" sz="32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Кукольный театр, магнитный театр  </a:t>
            </a:r>
            <a:endParaRPr b="true" sz="32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</p:txBody>
      </p:sp>
      <p:sp>
        <p:nvSpPr>
          <p:cNvPr hidden="false" id="166" name="Shape 166"/>
          <p:cNvSpPr txBox="true"/>
          <p:nvPr isPhoto="false"/>
        </p:nvSpPr>
        <p:spPr>
          <a:xfrm flipH="false" flipV="false" rot="0">
            <a:off x="179388" y="908050"/>
            <a:ext cx="4316412" cy="5797550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lstStyle>
            <a:defPPr/>
            <a:lvl1pPr algn="l" lvl="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1pPr>
            <a:lvl2pPr algn="l" indent="-285750" lvl="1" marL="74295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2pPr>
            <a:lvl3pPr algn="l" indent="-228600" lvl="2" marL="11430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3pPr>
            <a:lvl4pPr algn="l" indent="-228600" lvl="3" marL="16002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4pPr>
            <a:lvl5pPr algn="l" indent="-228600" lvl="4" marL="20574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9pPr>
          </a:lstStyle>
          <a:p>
            <a:pPr indent="-457200" marL="457200">
              <a:lnSpc>
                <a:spcPct val="100000"/>
              </a:lnSpc>
              <a:spcBef>
                <a:spcPts val="638"/>
              </a:spcBef>
              <a:buFont typeface="Wingdings"/>
              <a:buChar char="v"/>
            </a:pPr>
            <a:r>
              <a:rPr b="true" sz="2800">
                <a:solidFill>
                  <a:srgbClr val="000000"/>
                </a:solidFill>
                <a:latin typeface="Century"/>
                <a:ea typeface="Century"/>
                <a:cs typeface="Century"/>
              </a:rPr>
              <a:t>Развивает </a:t>
            </a:r>
            <a:r>
              <a:rPr b="true" sz="2800">
                <a:solidFill>
                  <a:srgbClr val="000000"/>
                </a:solidFill>
                <a:latin typeface="Century"/>
                <a:ea typeface="Century"/>
                <a:cs typeface="Century"/>
              </a:rPr>
              <a:t>моторно-двигательную, зрительную, слуховую координацию;</a:t>
            </a:r>
            <a:endParaRPr b="true" sz="2800">
              <a:solidFill>
                <a:srgbClr val="000000"/>
              </a:solidFill>
              <a:latin typeface="Century"/>
              <a:ea typeface="Century"/>
              <a:cs typeface="Century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"/>
              <a:buChar char="v"/>
            </a:pPr>
            <a:r>
              <a:rPr b="true" sz="2800">
                <a:solidFill>
                  <a:srgbClr val="000000"/>
                </a:solidFill>
                <a:latin typeface="Century"/>
                <a:ea typeface="Century"/>
                <a:cs typeface="Century"/>
              </a:rPr>
              <a:t>Формирует творческие способности, артистизм;</a:t>
            </a:r>
            <a:endParaRPr b="true" sz="2800">
              <a:solidFill>
                <a:srgbClr val="000000"/>
              </a:solidFill>
              <a:latin typeface="Century"/>
              <a:ea typeface="Century"/>
              <a:cs typeface="Century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"/>
              <a:buChar char="v"/>
            </a:pPr>
            <a:r>
              <a:rPr b="true" sz="2800">
                <a:solidFill>
                  <a:srgbClr val="000000"/>
                </a:solidFill>
                <a:latin typeface="Century"/>
                <a:ea typeface="Century"/>
                <a:cs typeface="Century"/>
              </a:rPr>
              <a:t>Обогащает пассивный и активный словарь</a:t>
            </a:r>
            <a:endParaRPr b="true" sz="2800">
              <a:solidFill>
                <a:srgbClr val="000000"/>
              </a:solidFill>
              <a:latin typeface="Century"/>
              <a:ea typeface="Century"/>
              <a:cs typeface="Century"/>
            </a:endParaRPr>
          </a:p>
        </p:txBody>
      </p:sp>
      <p:pic>
        <p:nvPicPr>
          <p:cNvPr hidden="false" id="168" name="Picture 168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5276355" y="1576639"/>
            <a:ext cx="3240360" cy="2430270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  <p:pic>
        <p:nvPicPr>
          <p:cNvPr hidden="false" id="170" name="Picture 170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5480143" y="4386615"/>
            <a:ext cx="2832783" cy="2124587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</p:spTree>
  </p:cSld>
</p:sld>
</file>

<file path=ppt/slides/slide8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171" name="GroupShape 17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72" name="Shape 172"/>
          <p:cNvSpPr txBox="true"/>
          <p:nvPr isPhoto="false"/>
        </p:nvSpPr>
        <p:spPr>
          <a:xfrm flipH="false" flipV="false" rot="0">
            <a:off x="442913" y="103188"/>
            <a:ext cx="8243886" cy="1187450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p>
            <a:pPr algn="ctr">
              <a:lnSpc>
                <a:spcPct val="90000"/>
              </a:lnSpc>
            </a:pPr>
            <a:r>
              <a:rPr b="true" sz="40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Н</a:t>
            </a:r>
            <a:r>
              <a:rPr b="true" sz="40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астольный </a:t>
            </a:r>
            <a:r>
              <a:rPr b="true" sz="40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театр</a:t>
            </a:r>
            <a:endParaRPr b="true" sz="40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</p:txBody>
      </p:sp>
      <p:sp>
        <p:nvSpPr>
          <p:cNvPr hidden="false" id="173" name="Shape 173"/>
          <p:cNvSpPr txBox="true"/>
          <p:nvPr isPhoto="false"/>
        </p:nvSpPr>
        <p:spPr>
          <a:xfrm flipH="false" flipV="false" rot="0">
            <a:off x="457200" y="1052513"/>
            <a:ext cx="4038600" cy="5427662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lstStyle>
            <a:defPPr/>
            <a:lvl1pPr algn="l" lvl="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1pPr>
            <a:lvl2pPr algn="l" indent="-285750" lvl="1" marL="74295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2pPr>
            <a:lvl3pPr algn="l" indent="-228600" lvl="2" marL="11430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3pPr>
            <a:lvl4pPr algn="l" indent="-228600" lvl="3" marL="16002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4pPr>
            <a:lvl5pPr algn="l" indent="-228600" lvl="4" marL="20574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9pPr>
          </a:lstStyle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0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Сопровождать движения пальцев речью;</a:t>
            </a:r>
            <a:endParaRPr b="true" sz="20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"/>
              <a:buChar char="v"/>
            </a:pPr>
            <a:r>
              <a:rPr b="true" sz="20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Помогает учить детей координировать движения рук и глаз;</a:t>
            </a:r>
            <a:endParaRPr b="true" sz="20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r>
              <a:rPr b="true" sz="20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Побуждает выражать свои эмоции посредством мимики и речи.</a:t>
            </a:r>
            <a:endParaRPr b="true" sz="20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</p:txBody>
      </p:sp>
      <p:pic>
        <p:nvPicPr>
          <p:cNvPr hidden="false" id="175" name="Picture 175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4788024" y="1916832"/>
            <a:ext cx="3600400" cy="2700300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</p:spTree>
  </p:cSld>
</p:sld>
</file>

<file path=ppt/slides/slide9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176" name="GroupShape 1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77" name="Shape 177"/>
          <p:cNvSpPr txBox="true"/>
          <p:nvPr isPhoto="false"/>
        </p:nvSpPr>
        <p:spPr>
          <a:xfrm flipH="false" flipV="false" rot="0">
            <a:off x="442913" y="103188"/>
            <a:ext cx="8243886" cy="877887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p>
            <a:pPr algn="ctr">
              <a:lnSpc>
                <a:spcPct val="90000"/>
              </a:lnSpc>
            </a:pPr>
            <a:r>
              <a:rPr b="true" sz="4400">
                <a:solidFill>
                  <a:srgbClr val="0000CC"/>
                </a:solidFill>
                <a:latin typeface="Georgia"/>
                <a:ea typeface="Georgia"/>
                <a:cs typeface="Georgia"/>
              </a:rPr>
              <a:t>Театр на ложках</a:t>
            </a:r>
            <a:endParaRPr b="true" sz="4400">
              <a:solidFill>
                <a:srgbClr val="0000CC"/>
              </a:solidFill>
              <a:latin typeface="Georgia"/>
              <a:ea typeface="Georgia"/>
              <a:cs typeface="Georgia"/>
            </a:endParaRPr>
          </a:p>
        </p:txBody>
      </p:sp>
      <p:sp>
        <p:nvSpPr>
          <p:cNvPr hidden="false" id="178" name="Shape 178"/>
          <p:cNvSpPr txBox="true"/>
          <p:nvPr isPhoto="false"/>
        </p:nvSpPr>
        <p:spPr>
          <a:xfrm flipH="false" flipV="false" rot="0">
            <a:off x="357188" y="714375"/>
            <a:ext cx="4038600" cy="4592638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000" lIns="90000" rIns="90000" tIns="45000"/>
          <a:lstStyle>
            <a:defPPr/>
            <a:lvl1pPr algn="l" lvl="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1pPr>
            <a:lvl2pPr algn="l" indent="-285750" lvl="1" marL="74295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2pPr>
            <a:lvl3pPr algn="l" indent="-228600" lvl="2" marL="11430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3pPr>
            <a:lvl4pPr algn="l" indent="-228600" lvl="3" marL="16002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4pPr>
            <a:lvl5pPr algn="l" indent="-228600" lvl="4" marL="20574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9pPr>
          </a:lstStyle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endParaRPr b="true" sz="24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</p:txBody>
      </p:sp>
      <p:pic>
        <p:nvPicPr>
          <p:cNvPr hidden="false" id="180" name="Picture 180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3786182" y="1714488"/>
            <a:ext cx="4622977" cy="3929071"/>
          </a:xfrm>
          <a:prstGeom prst="rect">
            <a:avLst/>
          </a:prstGeom>
          <a:ln w="127000">
            <a:solidFill>
              <a:srgbClr val="000000"/>
            </a:solidFill>
            <a:prstDash val="solid"/>
          </a:ln>
        </p:spPr>
      </p:pic>
      <p:sp>
        <p:nvSpPr>
          <p:cNvPr hidden="false" id="181" name="Shape 181"/>
          <p:cNvSpPr txBox="false"/>
          <p:nvPr isPhoto="false"/>
        </p:nvSpPr>
        <p:spPr>
          <a:xfrm flipH="false" flipV="false" rot="0">
            <a:off x="428625" y="1285875"/>
            <a:ext cx="3500438" cy="4832350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720" lIns="91440" rIns="91440" tIns="45720">
            <a:spAutoFit/>
          </a:bodyPr>
          <a:lstStyle>
            <a:defPPr/>
            <a:lvl1pPr algn="l" lvl="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1pPr>
            <a:lvl2pPr algn="l" indent="-285750" lvl="1" marL="74295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2pPr>
            <a:lvl3pPr algn="l" indent="-228600" lvl="2" marL="11430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3pPr>
            <a:lvl4pPr algn="l" indent="-228600" lvl="3" marL="16002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4pPr>
            <a:lvl5pPr algn="l" indent="-228600" lvl="4" marL="2057400">
              <a:lnSpc>
                <a:spcPct val="93000"/>
              </a:lnSpc>
              <a:buClr>
                <a:srgbClr val="000000"/>
              </a:buClr>
              <a:buFont typeface="Times New Roman"/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bg1"/>
                </a:solidFill>
                <a:latin typeface="Arial"/>
                <a:ea typeface="Arial"/>
                <a:cs typeface="Arial"/>
              </a:defRPr>
            </a:lvl9pPr>
          </a:lstStyle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"/>
              <a:buChar char="v"/>
            </a:pPr>
            <a:r>
              <a:rPr b="true" sz="28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Формирует творческие способности, артистизм;</a:t>
            </a:r>
            <a:endParaRPr b="true" sz="28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"/>
              <a:buChar char="v"/>
            </a:pPr>
            <a:r>
              <a:rPr b="true" sz="280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Обогащает пассивный и активный словарь</a:t>
            </a:r>
            <a:endParaRPr b="true" sz="28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endParaRPr b="true" sz="280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endParaRPr b="true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 indent="-339725" marL="339725">
              <a:lnSpc>
                <a:spcPct val="100000"/>
              </a:lnSpc>
              <a:spcBef>
                <a:spcPts val="638"/>
              </a:spcBef>
              <a:buFont typeface="Wingdings 2"/>
              <a:buChar char=""/>
            </a:pPr>
            <a:endParaRPr b="true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MyOffice-CoreFramework-Android/29-1028.734.7326.662.0@RELEASE-CORE-29.0-RC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2024-06-04T02:33:39Z</dcterms:modified>
</cp:coreProperties>
</file>