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73" r:id="rId9"/>
    <p:sldId id="265" r:id="rId10"/>
    <p:sldId id="266" r:id="rId11"/>
    <p:sldId id="267" r:id="rId12"/>
    <p:sldId id="274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08685"/>
            <a:ext cx="5166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    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396097"/>
            <a:ext cx="80382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Осенние </a:t>
            </a:r>
            <a:r>
              <a:rPr lang="ru-RU" sz="3200" b="1" dirty="0">
                <a:solidFill>
                  <a:prstClr val="black"/>
                </a:solidFill>
              </a:rPr>
              <a:t>народные календарные </a:t>
            </a:r>
            <a:r>
              <a:rPr lang="ru-RU" sz="3200" b="1" dirty="0" smtClean="0">
                <a:solidFill>
                  <a:prstClr val="black"/>
                </a:solidFill>
              </a:rPr>
              <a:t>куклы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Мастер-класс по изготовлению народной</a:t>
            </a:r>
          </a:p>
          <a:p>
            <a:pPr algn="ctr"/>
            <a:r>
              <a:rPr lang="ru-RU" sz="2400" dirty="0" smtClean="0"/>
              <a:t>Куклы </a:t>
            </a:r>
            <a:r>
              <a:rPr lang="ru-RU" sz="2400" smtClean="0"/>
              <a:t>из лыка - «</a:t>
            </a:r>
            <a:r>
              <a:rPr lang="ru-RU" sz="2400" dirty="0" err="1" smtClean="0"/>
              <a:t>Десятиручка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277063"/>
            <a:ext cx="4509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Новикова </a:t>
            </a:r>
            <a:r>
              <a:rPr lang="ru-RU" dirty="0">
                <a:solidFill>
                  <a:prstClr val="black"/>
                </a:solidFill>
              </a:rPr>
              <a:t>Наталья Александровна,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Педагог дополнительного образования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МАДОУ №91 «Детский сад»</a:t>
            </a:r>
          </a:p>
        </p:txBody>
      </p:sp>
    </p:spTree>
    <p:extLst>
      <p:ext uri="{BB962C8B-B14F-4D97-AF65-F5344CB8AC3E}">
        <p14:creationId xmlns:p14="http://schemas.microsoft.com/office/powerpoint/2010/main" val="16097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620688"/>
            <a:ext cx="4464496" cy="550547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Основу </a:t>
            </a:r>
            <a:r>
              <a:rPr lang="ru-RU" dirty="0"/>
              <a:t>куклы </a:t>
            </a:r>
            <a:r>
              <a:rPr lang="ru-RU" dirty="0" err="1"/>
              <a:t>Десятиручки</a:t>
            </a:r>
            <a:r>
              <a:rPr lang="ru-RU" dirty="0"/>
              <a:t> составляет мочало лыковое, которое можно приобрести в хозяйственных магазинах. Раскладываем полоски лыка по всей длине и разрезаем пополам.</a:t>
            </a:r>
            <a:br>
              <a:rPr lang="ru-RU" dirty="0"/>
            </a:br>
            <a:r>
              <a:rPr lang="ru-RU" dirty="0"/>
              <a:t>Складываем вместе. У меня получился пучок длиной в 50см.</a:t>
            </a:r>
          </a:p>
          <a:p>
            <a:pPr marL="0" indent="0">
              <a:buNone/>
            </a:pPr>
            <a:r>
              <a:rPr lang="ru-RU" dirty="0" smtClean="0"/>
              <a:t>- Откладываем </a:t>
            </a:r>
            <a:r>
              <a:rPr lang="ru-RU" dirty="0"/>
              <a:t>от основного пучка лыка небольшой пучок для пяти ручек. Ручек должно быть пять и они не должны быть толстыми. Я взяла примерно 1/4 – 1/3 часть от основного пучка лыка. </a:t>
            </a:r>
          </a:p>
          <a:p>
            <a:pPr marL="0" indent="0">
              <a:buNone/>
            </a:pPr>
            <a:r>
              <a:rPr lang="ru-RU" dirty="0" smtClean="0"/>
              <a:t>- Волосы </a:t>
            </a:r>
            <a:r>
              <a:rPr lang="ru-RU" dirty="0"/>
              <a:t>будут из нити джута. У меня получилась прядь в 40см. Можно сделать длиннее или короче. Это как кому нравится.</a:t>
            </a:r>
          </a:p>
          <a:p>
            <a:endParaRPr lang="ru-RU" dirty="0"/>
          </a:p>
        </p:txBody>
      </p:sp>
      <p:pic>
        <p:nvPicPr>
          <p:cNvPr id="8194" name="Picture 2" descr="C:\Users\user\Desktop\20231014_080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736"/>
            <a:ext cx="3167063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9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3744416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3528392" cy="500141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Обвиваем </a:t>
            </a:r>
            <a:r>
              <a:rPr lang="ru-RU" sz="2400" dirty="0"/>
              <a:t>джутом пучок из лыкового мочала посередине и плетем обычную косичку из трех частей вдоль лыкового пучка. Обратите внимание, что вдоль лыкового пучка, а не поперек. Это важный момент. Иначе вместо лица куклы у вас может получиться дырка.</a:t>
            </a:r>
            <a:br>
              <a:rPr lang="ru-RU" sz="2400" dirty="0"/>
            </a:b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218" name="Picture 2" descr="C:\Users\user\Desktop\20231014_08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3668216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этого можно приступать к рукам. Их будет десять, но заготовок нам понадобится всего пять. Если прикрепить их к туловищу фигурки посредине, как раз и получится нужное количество ручек. Для этого возьмите пять одинаковых пучков лыка и моточки ниток. Каждый из пучков нужно обвязать нитью, спрятав под слоями нитки оставшийся кончик нити. Не забывайте делать отступы от краев – это будут кисти.</a:t>
            </a:r>
          </a:p>
          <a:p>
            <a:endParaRPr lang="ru-RU" dirty="0"/>
          </a:p>
        </p:txBody>
      </p:sp>
      <p:pic>
        <p:nvPicPr>
          <p:cNvPr id="10242" name="Picture 2" descr="C:\Users\user\Desktop\20231014_085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86" y="1268760"/>
            <a:ext cx="32810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7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692696"/>
            <a:ext cx="4248472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Готовые </a:t>
            </a:r>
            <a:r>
              <a:rPr lang="ru-RU" dirty="0"/>
              <a:t>руки нужно положить ляльке за спину, подняв их повыше – почти к шее.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Красной </a:t>
            </a:r>
            <a:r>
              <a:rPr lang="ru-RU" dirty="0"/>
              <a:t>нитью перевяжите тельце, примотав к нему руки. Крест здесь выполняет не только практическую функцию, но и защитную. Также нить должна обмотать шею фигурки и ее талию – просто намотайте ее по направлению солнца, спрятав концы за спиной.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Опустите </a:t>
            </a:r>
            <a:r>
              <a:rPr lang="ru-RU" dirty="0"/>
              <a:t>косу вниз, обвязав ее широкой лентой. Затем дополнительно закрепите все это тонкой ленточкой поверх.</a:t>
            </a:r>
          </a:p>
        </p:txBody>
      </p:sp>
      <p:pic>
        <p:nvPicPr>
          <p:cNvPr id="11266" name="Picture 2" descr="C:\Users\user\Desktop\20231014_090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38" y="1124744"/>
            <a:ext cx="3298793" cy="48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124744"/>
            <a:ext cx="3456384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Лялька почти готова. Последний штрих – это бантики. По кругу подола прицепите девять бантиков из тонкой красной ленты. Изменять их количество нельзя – бантов должно быть ровно девять.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Кукольная </a:t>
            </a:r>
            <a:r>
              <a:rPr lang="ru-RU" dirty="0"/>
              <a:t>помощница готова. Активировав талисман с помощью заговора или обычной просьбы, ставьте ее на видное место и ожидайте успеха в делах.</a:t>
            </a:r>
          </a:p>
          <a:p>
            <a:endParaRPr lang="ru-RU" dirty="0"/>
          </a:p>
        </p:txBody>
      </p:sp>
      <p:pic>
        <p:nvPicPr>
          <p:cNvPr id="12291" name="Picture 3" descr="C:\Users\user\Desktop\20231014_093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0596"/>
            <a:ext cx="3595687" cy="50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1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5576" y="8367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Русская </a:t>
            </a:r>
            <a:r>
              <a:rPr lang="ru-RU" sz="2000" dirty="0"/>
              <a:t>кукла считается одним из самых загадочных символов России. Это не просто детская игрушка, это неотъемлемый атрибут древних обрядов, и история русской куклы берет свое начало именно оттуда. С незапамятных времен мастерами было освоено искусство изготовления русских традиционных кукол, которое вобрало в себя все культурные традиции и обычаи Руси.</a:t>
            </a:r>
          </a:p>
          <a:p>
            <a:endParaRPr lang="ru-RU" sz="2400" dirty="0"/>
          </a:p>
        </p:txBody>
      </p:sp>
      <p:pic>
        <p:nvPicPr>
          <p:cNvPr id="1026" name="Picture 2" descr="C:\Users\user\Desktop\obereg_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9209"/>
            <a:ext cx="4248472" cy="31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5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" y="-38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Куклы осеннего цикла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3600400" cy="4569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Осенние народные куклы, так </a:t>
            </a:r>
            <a:r>
              <a:rPr lang="ru-RU" dirty="0"/>
              <a:t>же, как и другие календарные куклы связаны с циклом природы и сельскохозяйственного труда. Осень время сбора урожая и подготовки семян для весеннего посева на следующий год. Идёт заготовка даров леса для долгой зимы. После окончания полевых работ начинаются ремесленные работы и занятия рукоделием. Осень это и пора свадеб. Все это находит своё отражение в народных куклах.</a:t>
            </a: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384376" cy="478539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user\Desktop\20231014_232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50" y="1556792"/>
            <a:ext cx="388058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6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/>
              <a:t>Осенний календарь народных кукол открывает </a:t>
            </a:r>
            <a:r>
              <a:rPr lang="ru-RU" sz="2700" b="1" dirty="0" smtClean="0"/>
              <a:t>– </a:t>
            </a:r>
            <a:br>
              <a:rPr lang="ru-RU" sz="2700" b="1" dirty="0" smtClean="0"/>
            </a:br>
            <a:r>
              <a:rPr lang="ru-RU" sz="2700" b="1" dirty="0" smtClean="0"/>
              <a:t>кукла </a:t>
            </a:r>
            <a:r>
              <a:rPr lang="ru-RU" sz="2700" b="1" dirty="0"/>
              <a:t>«Жница»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104456" cy="4281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Перед </a:t>
            </a:r>
            <a:r>
              <a:rPr lang="ru-RU" dirty="0"/>
              <a:t>тем, как начинали жатву, делали обрядовую куклу </a:t>
            </a:r>
            <a:r>
              <a:rPr lang="ru-RU" i="1" dirty="0"/>
              <a:t>«Жница»</a:t>
            </a:r>
            <a:r>
              <a:rPr lang="ru-RU" dirty="0"/>
              <a:t>. Жницу еще называли </a:t>
            </a:r>
            <a:r>
              <a:rPr lang="ru-RU" i="1" dirty="0"/>
              <a:t>«куклой первого снопа»</a:t>
            </a:r>
            <a:r>
              <a:rPr lang="ru-RU" dirty="0"/>
              <a:t>. Куклу клали на полосу и от нее начинали жать. Жница символизирует, в первую очередь, женское плодородие, изобилие, способность к зачатию, вынашиванию и рождению. На поясе куклы мешочек с хлебом-солью, за спиной куклы привязаны двое младенцев. В этой куколке сочетается и материнство, и плодородие, и труд, рабочая сила и неутомимость, все, что было основными составляющими жизни женщины.</a:t>
            </a:r>
          </a:p>
        </p:txBody>
      </p:sp>
      <p:pic>
        <p:nvPicPr>
          <p:cNvPr id="2050" name="Picture 2" descr="C:\Users\user\Desktop\20231014_231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3" y="1844823"/>
            <a:ext cx="3003409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«</a:t>
            </a:r>
            <a:r>
              <a:rPr lang="ru-RU" sz="2700" b="1" dirty="0" err="1" smtClean="0"/>
              <a:t>Зерновушка</a:t>
            </a:r>
            <a:r>
              <a:rPr lang="ru-RU" sz="2700" b="1" dirty="0" smtClean="0"/>
              <a:t> </a:t>
            </a:r>
            <a:r>
              <a:rPr lang="ru-RU" sz="2700" b="1" dirty="0"/>
              <a:t>(</a:t>
            </a:r>
            <a:r>
              <a:rPr lang="ru-RU" sz="2700" b="1" dirty="0" err="1"/>
              <a:t>Крупеничка</a:t>
            </a:r>
            <a:r>
              <a:rPr lang="ru-RU" sz="2700" b="1" dirty="0" smtClean="0"/>
              <a:t>)»</a:t>
            </a:r>
            <a:r>
              <a:rPr lang="ru-RU" sz="2700" dirty="0" smtClean="0"/>
              <a:t> </a:t>
            </a:r>
            <a:r>
              <a:rPr lang="ru-RU" sz="2700" b="1" dirty="0" smtClean="0"/>
              <a:t>и «Богач»</a:t>
            </a:r>
            <a:endParaRPr lang="ru-RU" sz="27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320480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Обе куклы создаются в праздник урожая – «</a:t>
            </a:r>
            <a:r>
              <a:rPr lang="ru-RU" sz="2000" dirty="0" err="1"/>
              <a:t>Осенины</a:t>
            </a:r>
            <a:r>
              <a:rPr lang="ru-RU" sz="2000" dirty="0"/>
              <a:t>». Особую силу приобретает оберег – созданный в день осеннего равноденствия. Богач и </a:t>
            </a:r>
            <a:r>
              <a:rPr lang="ru-RU" sz="2000" dirty="0" err="1"/>
              <a:t>Крупеничка</a:t>
            </a:r>
            <a:r>
              <a:rPr lang="ru-RU" sz="2000" dirty="0"/>
              <a:t> могут размещаться как дома так и на работе. Если обе куклы стоят вместе, то помощь высших сил будет обеспечена. Обереги работаю в том случае, если вы их сделали сами.</a:t>
            </a:r>
          </a:p>
          <a:p>
            <a:pPr marL="0" indent="0">
              <a:buNone/>
            </a:pPr>
            <a:r>
              <a:rPr lang="ru-RU" sz="2000" dirty="0" smtClean="0"/>
              <a:t>Кукла-мешочек</a:t>
            </a:r>
            <a:r>
              <a:rPr lang="ru-RU" sz="2000" dirty="0"/>
              <a:t>, хранит зерно для весеннего посева и в то же время является оберегом на достаток.</a:t>
            </a:r>
          </a:p>
        </p:txBody>
      </p:sp>
      <p:pic>
        <p:nvPicPr>
          <p:cNvPr id="3" name="Picture 2" descr="C:\Users\user\Desktop\20231014_231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809"/>
            <a:ext cx="3024708" cy="41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Осенняя </a:t>
            </a:r>
            <a:r>
              <a:rPr lang="ru-RU" sz="2400" b="1" dirty="0"/>
              <a:t>календарная народная </a:t>
            </a:r>
            <a:r>
              <a:rPr lang="ru-RU" sz="2400" b="1" dirty="0" smtClean="0"/>
              <a:t>кукла –</a:t>
            </a:r>
            <a:r>
              <a:rPr lang="ru-RU" sz="2400" dirty="0" smtClean="0"/>
              <a:t> «</a:t>
            </a:r>
            <a:r>
              <a:rPr lang="ru-RU" sz="2400" b="1" dirty="0" smtClean="0"/>
              <a:t>Рябинка»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536504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Эта </a:t>
            </a:r>
            <a:r>
              <a:rPr lang="ru-RU" sz="1800" dirty="0"/>
              <a:t>кукла олицетворяет женскую энергию, мудрость и спокойствие. Она является талисманом дома и семьи. Рябинка сбережет семью от нужды, негативной энергии и способствует укреплению светлых чувств между супругами. Наибольшей силой обладает кукла созданная на основе рябинового полешка с 14 по 22 сентября. В ручки можно дать корзинку с сушенной ягодой, а на шею повесить рябиновые бусы. </a:t>
            </a:r>
          </a:p>
          <a:p>
            <a:pPr marL="0" indent="0">
              <a:buNone/>
            </a:pPr>
            <a:r>
              <a:rPr lang="ru-RU" sz="1800" dirty="0" smtClean="0"/>
              <a:t>Куклу </a:t>
            </a:r>
            <a:r>
              <a:rPr lang="ru-RU" sz="1800" dirty="0"/>
              <a:t>Рябинку, в основе которой рябиновая палочка, размещали п</a:t>
            </a:r>
            <a:r>
              <a:rPr lang="ru-RU" sz="2000" dirty="0"/>
              <a:t>ри входе в дом.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Picture 2" descr="C:\Users\user\Desktop\20231014_231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2641"/>
            <a:ext cx="2952254" cy="41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4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Ноябрь </a:t>
            </a:r>
            <a:r>
              <a:rPr lang="ru-RU" sz="2400" b="1" dirty="0"/>
              <a:t>– кукла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Параскева</a:t>
            </a:r>
            <a:r>
              <a:rPr lang="ru-RU" sz="2400" b="1" dirty="0" smtClean="0"/>
              <a:t> Пятница»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4104456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Еще </a:t>
            </a:r>
            <a:r>
              <a:rPr lang="ru-RU" dirty="0"/>
              <a:t>одна дата календаря народных кукол – 10 ноября, день чествования </a:t>
            </a:r>
            <a:r>
              <a:rPr lang="ru-RU" dirty="0" err="1"/>
              <a:t>Параскевы</a:t>
            </a:r>
            <a:r>
              <a:rPr lang="ru-RU" dirty="0"/>
              <a:t> Пятницы, покровительницы женщин и женского рукоделия.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этот день было принято хвалиться своим рукоделием друг перед </a:t>
            </a:r>
            <a:r>
              <a:rPr lang="ru-RU" dirty="0" smtClean="0"/>
              <a:t>другом.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Была </a:t>
            </a:r>
            <a:r>
              <a:rPr lang="ru-RU" dirty="0" err="1"/>
              <a:t>Параскева</a:t>
            </a:r>
            <a:r>
              <a:rPr lang="ru-RU" dirty="0"/>
              <a:t> Пятница и покровительницей браков. У нее просили суженого, счастья в семейных делах. Это связано с представлениями о том, что </a:t>
            </a:r>
            <a:r>
              <a:rPr lang="ru-RU" dirty="0" err="1"/>
              <a:t>Параскева</a:t>
            </a:r>
            <a:r>
              <a:rPr lang="ru-RU" dirty="0"/>
              <a:t> прядет не нитки, а человеческие судьбы. Вот и просили, чтоб выпряла долю добрую.</a:t>
            </a:r>
          </a:p>
          <a:p>
            <a:endParaRPr lang="ru-RU" dirty="0"/>
          </a:p>
        </p:txBody>
      </p:sp>
      <p:pic>
        <p:nvPicPr>
          <p:cNvPr id="5" name="Picture 2" descr="C:\Users\user\Desktop\20231014_231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67" y="1628800"/>
            <a:ext cx="3291583" cy="42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1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00"/>
            <a:ext cx="9144000" cy="68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>Мастер – класс по изготовлению народной  </a:t>
            </a:r>
            <a:br>
              <a:rPr lang="ru-RU" sz="2700" b="1" dirty="0" smtClean="0"/>
            </a:br>
            <a:r>
              <a:rPr lang="ru-RU" sz="2700" b="1" dirty="0" smtClean="0"/>
              <a:t>куклы «</a:t>
            </a:r>
            <a:r>
              <a:rPr lang="ru-RU" sz="2700" b="1" dirty="0" err="1" smtClean="0"/>
              <a:t>Десятиручка</a:t>
            </a:r>
            <a:r>
              <a:rPr lang="ru-RU" sz="2700" b="1" dirty="0" smtClean="0"/>
              <a:t>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7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3960440" cy="4497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Кукла </a:t>
            </a:r>
            <a:r>
              <a:rPr lang="ru-RU" dirty="0" err="1"/>
              <a:t>Десятиручка</a:t>
            </a:r>
            <a:r>
              <a:rPr lang="ru-RU" dirty="0"/>
              <a:t> – женская помощница, пятью парами рук помогала справиться с хозяйскими домашними делами. Ставилась кукла в женском углу дома, где чаще всего хозяйка занималась делами. Осенью, ближе к Покрову дню наступало время, когда весь урожай убран, можно заняться домашними делами – шить, вязать, плести, вышивать, прясть, чтобы все успеть, женщины обращались с просьбой к </a:t>
            </a:r>
            <a:r>
              <a:rPr lang="ru-RU" dirty="0" err="1"/>
              <a:t>Десятиручке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esktop\20231014_231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023405" cy="42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3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560840" cy="57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старину женщины при изготовлении кукол придерживались правил:</a:t>
            </a:r>
          </a:p>
          <a:p>
            <a:r>
              <a:rPr lang="ru-RU" sz="2400" dirty="0"/>
              <a:t>- куклу делают за один раз, не растягивая на весь день;</a:t>
            </a:r>
          </a:p>
          <a:p>
            <a:r>
              <a:rPr lang="ru-RU" sz="2400" dirty="0"/>
              <a:t>- ножницы и иголки не используют;</a:t>
            </a:r>
          </a:p>
          <a:p>
            <a:r>
              <a:rPr lang="ru-RU" sz="2400" dirty="0"/>
              <a:t>- лицо кукле не рисуют, чтобы не вселились духи;</a:t>
            </a:r>
          </a:p>
          <a:p>
            <a:r>
              <a:rPr lang="ru-RU" sz="2400" dirty="0"/>
              <a:t>- в плохом настроении или при плохом самочувствии за работу не садятся;</a:t>
            </a:r>
          </a:p>
          <a:p>
            <a:r>
              <a:rPr lang="ru-RU" sz="2400" dirty="0"/>
              <a:t>- во время рукоделия не отвлекаются и не думают о посторонних вещах;</a:t>
            </a:r>
          </a:p>
          <a:p>
            <a:r>
              <a:rPr lang="ru-RU" sz="2400" dirty="0"/>
              <a:t>- во время работы можно вести простой разговор. Кукле рассказывают о планах, мечтах, проблемах;</a:t>
            </a:r>
          </a:p>
          <a:p>
            <a:r>
              <a:rPr lang="ru-RU" sz="2400" dirty="0"/>
              <a:t>- если заготовка получается плохо: путается пряжа, ткань не рвётся, то надо отложить изготовление куклы до другого раза. Значит, её время не пришло.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7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2372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Приступаем </a:t>
            </a:r>
            <a:r>
              <a:rPr lang="ru-RU" sz="2700" dirty="0"/>
              <a:t>к изготовлению куклы-помощницы </a:t>
            </a:r>
            <a:r>
              <a:rPr lang="ru-RU" sz="2700" b="1" dirty="0"/>
              <a:t>“</a:t>
            </a:r>
            <a:r>
              <a:rPr lang="ru-RU" sz="2700" b="1" dirty="0" err="1"/>
              <a:t>Десятиручки</a:t>
            </a:r>
            <a:r>
              <a:rPr lang="ru-RU" sz="2700" b="1" dirty="0"/>
              <a:t>”.</a:t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388843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Нам понадобится.</a:t>
            </a:r>
          </a:p>
          <a:p>
            <a:pPr marL="0" indent="0">
              <a:buNone/>
            </a:pPr>
            <a:r>
              <a:rPr lang="ru-RU" sz="2400" dirty="0" smtClean="0"/>
              <a:t>- Мочало лыковое.</a:t>
            </a:r>
          </a:p>
          <a:p>
            <a:pPr marL="0" indent="0">
              <a:buNone/>
            </a:pPr>
            <a:r>
              <a:rPr lang="ru-RU" sz="2400" dirty="0" smtClean="0"/>
              <a:t>- Джутовая </a:t>
            </a:r>
            <a:r>
              <a:rPr lang="ru-RU" sz="2400" dirty="0"/>
              <a:t>нить для </a:t>
            </a:r>
            <a:r>
              <a:rPr lang="ru-RU" sz="2400" dirty="0" smtClean="0"/>
              <a:t>косы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smtClean="0"/>
              <a:t>- Нитки </a:t>
            </a:r>
            <a:r>
              <a:rPr lang="ru-RU" sz="2400" dirty="0"/>
              <a:t>для обмотки ручек 5-ти цветов.</a:t>
            </a:r>
            <a:br>
              <a:rPr lang="ru-RU" sz="2400" dirty="0"/>
            </a:br>
            <a:r>
              <a:rPr lang="ru-RU" sz="2400" dirty="0"/>
              <a:t>Нить для связывания куклы красного цвета.</a:t>
            </a:r>
          </a:p>
          <a:p>
            <a:pPr marL="0" indent="0">
              <a:buNone/>
            </a:pPr>
            <a:r>
              <a:rPr lang="ru-RU" sz="2400" dirty="0" smtClean="0"/>
              <a:t>- Ленты </a:t>
            </a:r>
            <a:r>
              <a:rPr lang="ru-RU" sz="2400" dirty="0"/>
              <a:t>атласные.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7170" name="Picture 2" descr="C:\Users\user\Desktop\20231014_080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66" y="2060848"/>
            <a:ext cx="3580054" cy="34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8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888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Куклы осеннего цикла</vt:lpstr>
      <vt:lpstr> Осенний календарь народных кукол открывает –  кукла «Жница» </vt:lpstr>
      <vt:lpstr>«Зерновушка (Крупеничка)» и «Богач»</vt:lpstr>
      <vt:lpstr> Осенняя календарная народная кукла – «Рябинка».</vt:lpstr>
      <vt:lpstr> Ноябрь – кукла «Параскева Пятница»</vt:lpstr>
      <vt:lpstr>  Мастер – класс по изготовлению народной   куклы «Десятиручка»  </vt:lpstr>
      <vt:lpstr>Презентация PowerPoint</vt:lpstr>
      <vt:lpstr>   Приступаем к изготовлению куклы-помощницы “Десятиручки”.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39</cp:revision>
  <dcterms:created xsi:type="dcterms:W3CDTF">2023-10-07T11:56:08Z</dcterms:created>
  <dcterms:modified xsi:type="dcterms:W3CDTF">2023-10-15T12:36:17Z</dcterms:modified>
</cp:coreProperties>
</file>