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8" r:id="rId4"/>
    <p:sldId id="259" r:id="rId5"/>
    <p:sldId id="278" r:id="rId6"/>
    <p:sldId id="281" r:id="rId7"/>
    <p:sldId id="283" r:id="rId8"/>
    <p:sldId id="284" r:id="rId9"/>
    <p:sldId id="295" r:id="rId10"/>
    <p:sldId id="264" r:id="rId11"/>
    <p:sldId id="280" r:id="rId12"/>
    <p:sldId id="285" r:id="rId13"/>
    <p:sldId id="293" r:id="rId14"/>
    <p:sldId id="286" r:id="rId15"/>
    <p:sldId id="291" r:id="rId16"/>
    <p:sldId id="287" r:id="rId17"/>
    <p:sldId id="298" r:id="rId18"/>
    <p:sldId id="290" r:id="rId19"/>
    <p:sldId id="297" r:id="rId20"/>
    <p:sldId id="292" r:id="rId21"/>
    <p:sldId id="272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DC1097-A6AC-4022-9BE4-DF54DCF71BFA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0010B1-7B88-4D89-8DF6-31A17CFAB6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Методическая разработка.</a:t>
            </a:r>
            <a:b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РППС  Мир в руках ребенка. Формирование интереса к книгам и сказкам  у детей дошкольного возраста через создания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лэпбуков</a:t>
            </a:r>
            <a:endParaRPr lang="ru-RU" sz="2800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000636"/>
            <a:ext cx="7215238" cy="1428760"/>
          </a:xfrm>
        </p:spPr>
        <p:txBody>
          <a:bodyPr>
            <a:normAutofit/>
          </a:bodyPr>
          <a:lstStyle/>
          <a:p>
            <a:pPr algn="r"/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Шкрадова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Людмила Александровна </a:t>
            </a:r>
          </a:p>
          <a:p>
            <a:pPr algn="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Воспитатель</a:t>
            </a:r>
          </a:p>
          <a:p>
            <a:pPr algn="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МБДОУ 43 г. Иркутска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5" name="Picture 5" descr="C:\Users\Админ\Desktop\IMG-6fed5c757494c59a3d4695ec23e9e9b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6280" cy="6357982"/>
          </a:xfrm>
          <a:prstGeom prst="rect">
            <a:avLst/>
          </a:prstGeom>
          <a:noFill/>
        </p:spPr>
      </p:pic>
      <p:pic>
        <p:nvPicPr>
          <p:cNvPr id="5127" name="Picture 7" descr="C:\Users\Админ\Desktop\IMG-af05fe3e8d4dd0c7f56ed96d2e0c738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28628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дмин\Desktop\IMG-82d3335619f850d78cc7ab0db1d97ec8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IMG-3d511c52e2d2f80b42578730b64c53e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89"/>
            <a:ext cx="4286280" cy="6429421"/>
          </a:xfrm>
          <a:prstGeom prst="rect">
            <a:avLst/>
          </a:prstGeom>
          <a:noFill/>
        </p:spPr>
      </p:pic>
      <p:pic>
        <p:nvPicPr>
          <p:cNvPr id="4" name="Picture 2" descr="C:\Users\Админ\Desktop\IMG-23ed9e5fd73ab88df9dcd03fccd09f7b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357718" cy="6357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247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Наши </a:t>
            </a:r>
            <a:r>
              <a:rPr lang="ru-RU" sz="2400" dirty="0" err="1" smtClean="0">
                <a:solidFill>
                  <a:schemeClr val="tx1"/>
                </a:solidFill>
              </a:rPr>
              <a:t>лэпбуки</a:t>
            </a:r>
            <a:r>
              <a:rPr lang="ru-RU" sz="2400" dirty="0" smtClean="0">
                <a:solidFill>
                  <a:schemeClr val="tx1"/>
                </a:solidFill>
              </a:rPr>
              <a:t> находятся в читальном уголке. Но их можно передвигать по зонам где непосредственно идет игра или какое то занятие. Они мобильны и не занимают много места. Также ставим их в уголок для консультаций родителей.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Админ\Desktop\IMG-cf26b0add2a8c20f90483aa874f8c7b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842968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дмин\Desktop\IMG-12e6a8422acab5e3b929a56a0cea47a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1"/>
            <a:ext cx="4214842" cy="6429419"/>
          </a:xfrm>
          <a:prstGeom prst="rect">
            <a:avLst/>
          </a:prstGeom>
          <a:noFill/>
        </p:spPr>
      </p:pic>
      <p:pic>
        <p:nvPicPr>
          <p:cNvPr id="5123" name="Picture 3" descr="C:\Users\Админ\Desktop\IMG-517193e88043cf98d8e2b45c5183b160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9"/>
            <a:ext cx="421484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IMG-5242c7d2460fd2a32f943acdeace784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4286280" cy="6286545"/>
          </a:xfrm>
          <a:prstGeom prst="rect">
            <a:avLst/>
          </a:prstGeom>
          <a:noFill/>
        </p:spPr>
      </p:pic>
      <p:pic>
        <p:nvPicPr>
          <p:cNvPr id="10243" name="Picture 3" descr="C:\Users\Админ\Desktop\IMG-1da072333b4dc87726c968ecdcd3f48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400052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Админ\Desktop\IMG-0a1be2d67588761a279900a7a1b745a0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00528" cy="6143668"/>
          </a:xfrm>
          <a:prstGeom prst="rect">
            <a:avLst/>
          </a:prstGeom>
          <a:noFill/>
        </p:spPr>
      </p:pic>
      <p:pic>
        <p:nvPicPr>
          <p:cNvPr id="6151" name="Picture 7" descr="C:\Users\Админ\Desktop\IMG-291fa63f2970b5a4ce57741efdf788a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5"/>
            <a:ext cx="4214842" cy="6143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2511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Формирование интереса к художественной литературе и книге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•Здесь - книги различные по содержанию и оформлению, не оставляют равнодушным даже самого искушенного читателя.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Развитие читательской культуры у дошкольников, умения воспринимать, анализировать и интерпретировать прочитанное произведение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•Применение инновационных технологий делает процесс чтения-слушания увлекательным и продуктивным.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Развитие читательской культуры у дошкольников, умения воспринимать, анализировать и интерпретировать прочитанное произведение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•В результате осуществления различных видов детской деятельности.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Способствует привлечению родителей к решению образовательных задач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\Desktop\IMG-cde610d6c43acaa8b4d746c7c14e274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000528" cy="6215106"/>
          </a:xfrm>
          <a:prstGeom prst="rect">
            <a:avLst/>
          </a:prstGeom>
          <a:noFill/>
        </p:spPr>
      </p:pic>
      <p:pic>
        <p:nvPicPr>
          <p:cNvPr id="4" name="Picture 3" descr="C:\Users\Админ\Desktop\IMG-144463767d9c0ee72a535858670601c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9"/>
            <a:ext cx="421484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401080" cy="307183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Книги не зря называют источником знаний. Книги оказывают огромное влияние на умственное, нравственное и эстетическое развитие детей. Во всем мире интерес к традиционной книге угасает, заменяя ее телевизорами, компьютерами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Админ\Desktop\IMG-5d0e50103267c16490f67ac86cc1fd0b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IMG-f9778018b1f1935e0b5340199088c6f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0112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\Desktop\IMG-f0fa38dfdf3dde7161f1fda7f1bb9bd5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143404" cy="6215106"/>
          </a:xfrm>
          <a:prstGeom prst="rect">
            <a:avLst/>
          </a:prstGeom>
          <a:noFill/>
        </p:spPr>
      </p:pic>
      <p:pic>
        <p:nvPicPr>
          <p:cNvPr id="11267" name="Picture 3" descr="C:\Users\Админ\Desktop\IMG-99ee6ba27c361c22dee1a68a932b066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285727"/>
            <a:ext cx="4286280" cy="621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Админ\Desktop\IMG-4330ba304832036843718f33be2dd72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89"/>
            <a:ext cx="8143932" cy="642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14353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Цель: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создание условий для успешного развития детей дошкольного возраста через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лэпбук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Задачи: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 продолжать знакомить со сказками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 воспитывать культуру речи, учить детей рассуждать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 обогащать и расширять словарный запас детей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-воспитывать потребность общения с книгой и бережного отношения к книге.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\Desktop\IMG-e564021651e32424bd2b441cab11344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-5c637bbd3c1fd7dcfbaa6f97e4aa88cb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дмин\Desktop\IMG-ac03ef87f994a5db652ddcbd3701ed44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IMG-c7b430203ddef2eff0203f07ccc0378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IMG-d19491e213b2e5c0d6521242dc3ba5d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71966" cy="6215106"/>
          </a:xfrm>
          <a:prstGeom prst="rect">
            <a:avLst/>
          </a:prstGeom>
          <a:noFill/>
        </p:spPr>
      </p:pic>
      <p:pic>
        <p:nvPicPr>
          <p:cNvPr id="2051" name="Picture 3" descr="C:\Users\Админ\Desktop\IMG-dd51c1d26fd1fbcaf861b8e304fe211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435771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401080" cy="335758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Наполняемость </a:t>
            </a:r>
            <a:r>
              <a:rPr lang="ru-RU" sz="2400" dirty="0" smtClean="0">
                <a:solidFill>
                  <a:schemeClr val="tx1"/>
                </a:solidFill>
              </a:rPr>
              <a:t>нашего уголка это различные </a:t>
            </a:r>
            <a:r>
              <a:rPr lang="ru-RU" sz="2400" dirty="0" err="1" smtClean="0">
                <a:solidFill>
                  <a:schemeClr val="tx1"/>
                </a:solidFill>
              </a:rPr>
              <a:t>Лэпбуки</a:t>
            </a:r>
            <a:r>
              <a:rPr lang="ru-RU" sz="2400" dirty="0" smtClean="0">
                <a:solidFill>
                  <a:schemeClr val="tx1"/>
                </a:solidFill>
              </a:rPr>
              <a:t>  которые были созданы совместно с родителями. На разные темы разное наполняемость.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Которые можно разместить на разных элементах: в кармашках, блокнотиках, мини-книжках, книжках-гармошках, вращающихся кругах, конвертиках разных форм, карточках, разворачивающихся страничках 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т.д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153</Words>
  <Application>Microsoft Office PowerPoint</Application>
  <PresentationFormat>Экран (4:3)</PresentationFormat>
  <Paragraphs>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Методическая разработка. РППС  Мир в руках ребенка. Формирование интереса к книгам и сказкам  у детей дошкольного возраста через создания лэпбуков</vt:lpstr>
      <vt:lpstr>Слайд 2</vt:lpstr>
      <vt:lpstr>Цель: создание условий для успешного развития детей дошкольного возраста через лэпбук    Задачи: - продолжать знакомить со сказками - воспитывать культуру речи, учить детей рассуждать - обогащать и расширять словарный запас детей -воспитывать потребность общения с книгой и бережного отношения к книге. </vt:lpstr>
      <vt:lpstr>Слайд 4</vt:lpstr>
      <vt:lpstr>Слайд 5</vt:lpstr>
      <vt:lpstr>Слайд 6</vt:lpstr>
      <vt:lpstr>Слайд 7</vt:lpstr>
      <vt:lpstr>Слайд 8</vt:lpstr>
      <vt:lpstr>Наполняемость нашего уголка это различные Лэпбуки  которые были созданы совместно с родителями. На разные темы разное наполняемость. Которые можно разместить на разных элементах: в кармашках, блокнотиках, мини-книжках, книжках-гармошках, вращающихся кругах, конвертиках разных форм, карточках, разворачивающихся страничках и т.д  </vt:lpstr>
      <vt:lpstr>Слайд 10</vt:lpstr>
      <vt:lpstr>Слайд 11</vt:lpstr>
      <vt:lpstr>Слайд 12</vt:lpstr>
      <vt:lpstr>Наши лэпбуки находятся в читальном уголке. Но их можно передвигать по зонам где непосредственно идет игра или какое то занятие. Они мобильны и не занимают много места. Также ставим их в уголок для консультаций родителей.</vt:lpstr>
      <vt:lpstr>Слайд 14</vt:lpstr>
      <vt:lpstr>Слайд 15</vt:lpstr>
      <vt:lpstr>Слайд 16</vt:lpstr>
      <vt:lpstr>Формирование интереса к художественной литературе и книге •Здесь - книги различные по содержанию и оформлению, не оставляют равнодушным даже самого искушенного читателя. Развитие читательской культуры у дошкольников, умения воспринимать, анализировать и интерпретировать прочитанное произведение •Применение инновационных технологий делает процесс чтения-слушания увлекательным и продуктивным. Развитие читательской культуры у дошкольников, умения воспринимать, анализировать и интерпретировать прочитанное произведение •В результате осуществления различных видов детской деятельности. Способствует привлечению родителей к решению образовательных задач </vt:lpstr>
      <vt:lpstr>Слайд 18</vt:lpstr>
      <vt:lpstr>Книги не зря называют источником знаний. Книги оказывают огромное влияние на умственное, нравственное и эстетическое развитие детей. Во всем мире интерес к традиционной книге угасает, заменяя ее телевизорами, компьютерами. 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Интереса к книгам у детей младшего дошкольного возраста через создания лэпбуков. Представление опытов</dc:title>
  <dc:creator>Админ</dc:creator>
  <cp:lastModifiedBy>Админ</cp:lastModifiedBy>
  <cp:revision>16</cp:revision>
  <dcterms:created xsi:type="dcterms:W3CDTF">2021-01-21T13:13:01Z</dcterms:created>
  <dcterms:modified xsi:type="dcterms:W3CDTF">2024-08-14T02:44:29Z</dcterms:modified>
</cp:coreProperties>
</file>