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2" r:id="rId4"/>
    <p:sldId id="260" r:id="rId5"/>
    <p:sldId id="265" r:id="rId6"/>
    <p:sldId id="266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69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1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7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492896"/>
            <a:ext cx="5040560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63688" y="1484784"/>
            <a:ext cx="73803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484784"/>
            <a:ext cx="73803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11261849" TargetMode="External"/><Relationship Id="rId2" Type="http://schemas.openxmlformats.org/officeDocument/2006/relationships/hyperlink" Target="mailto:kem.madoy21@mail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0"/>
            <a:ext cx="6120680" cy="60932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МАДОУ №21</a:t>
            </a:r>
            <a:br>
              <a:rPr lang="ru-RU" sz="2400" b="1" dirty="0" smtClean="0"/>
            </a:br>
            <a:r>
              <a:rPr lang="ru-RU" sz="2400" b="1" dirty="0" smtClean="0"/>
              <a:t> « Детский сад комбинированного вида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dirty="0" smtClean="0"/>
              <a:t>города Кемерово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 smtClean="0"/>
              <a:t>Использование диорам в образовательном процессе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                      </a:t>
            </a:r>
            <a:r>
              <a:rPr lang="ru-RU" sz="2400" dirty="0" smtClean="0"/>
              <a:t>педагог дополнительного образования: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Бикташева</a:t>
            </a:r>
            <a:r>
              <a:rPr lang="ru-RU" sz="2400" dirty="0" smtClean="0"/>
              <a:t> Галина Алексеевна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16632"/>
            <a:ext cx="7380312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младшем дошкольном возрасте у детей только начинают формироваться представления о живой природе. Простые диорамы, созданные руками педагогов и родителей, формируют первоначальные представления о природных объектах. Малыши рассматривают животных, манипулируют ими, называют диких и домашних, их детёнышей, </a:t>
            </a:r>
            <a:r>
              <a:rPr lang="ru-RU" dirty="0" err="1" smtClean="0"/>
              <a:t>звукоподражают</a:t>
            </a:r>
            <a:r>
              <a:rPr lang="ru-RU" dirty="0" smtClean="0"/>
              <a:t> </a:t>
            </a:r>
            <a:r>
              <a:rPr lang="ru-RU" dirty="0"/>
              <a:t>им и т.д.</a:t>
            </a:r>
          </a:p>
          <a:p>
            <a:endParaRPr lang="ru-RU" dirty="0"/>
          </a:p>
        </p:txBody>
      </p:sp>
      <p:pic>
        <p:nvPicPr>
          <p:cNvPr id="4" name="Picture 4" descr="https://i.pinimg.com/originals/43/52/89/4352895a08d6f934974e8c18438e6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4" y="3429000"/>
            <a:ext cx="5400600" cy="3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16632"/>
            <a:ext cx="6948264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 старших дошкольников диорамы служат игровым полем для закрепления полученных представлений, углубление знаний, систематизации их. В этом возрасте дети уже сами могут обогащать, дополнять диорамы объектами, предметами, сделанными собственными руками, мелкими пластиковыми и резиновыми игрушками, модельками из киндеров на соответствующую тему.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3182"/>
            <a:ext cx="3995936" cy="29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16632"/>
            <a:ext cx="6948264" cy="403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Предлагая обустроить «незаконченный мир» в диораме или дополнить его, мы даём ребёнку волю воображению, творчеству. Детям хочется узнать больше об интересном животном, о загадочном растении и т.д. В работе по экологическому воспитанию, диорамы используются для «погружения» детей в удивительный мир природы, тем самым, показывая, что природа вокруг нас, она живая, мы тесно связаны с ней, поэтому её надо беречь или хотя бы не вредить 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86888"/>
            <a:ext cx="3834172" cy="28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6632"/>
            <a:ext cx="673224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Диорама - это универсальное пособие, которое может быть итогом проектной деятельности в детском саду, а также закреплением изученной темы.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129477" cy="30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2240" y="2024844"/>
            <a:ext cx="7704855" cy="2808311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Эл.почта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kem.madoy21@mail.ru</a:t>
            </a:r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Сайт: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http://dskv21.my1.ru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vk.com/public211261849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МАДОУ №21 « В гостях 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Лунтика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67335"/>
            <a:ext cx="7523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МАДОУ №21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« Детский сад комбинированного вида»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0"/>
            <a:ext cx="6120680" cy="32129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ДИОРАМА</a:t>
            </a:r>
            <a:r>
              <a:rPr lang="ru-RU" sz="3200" dirty="0" smtClean="0"/>
              <a:t>?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/>
              </a:rPr>
              <a:t>Диорама (от др.-греч. </a:t>
            </a:r>
            <a:r>
              <a:rPr lang="ru-RU" sz="2400" dirty="0" err="1">
                <a:effectLst/>
              </a:rPr>
              <a:t>dia</a:t>
            </a:r>
            <a:r>
              <a:rPr lang="ru-RU" sz="2400" dirty="0">
                <a:effectLst/>
              </a:rPr>
              <a:t>–«через», «сквозь», </a:t>
            </a:r>
            <a:r>
              <a:rPr lang="ru-RU" sz="2400" dirty="0" err="1">
                <a:effectLst/>
              </a:rPr>
              <a:t>horama</a:t>
            </a:r>
            <a:r>
              <a:rPr lang="ru-RU" sz="2400" dirty="0">
                <a:effectLst/>
              </a:rPr>
              <a:t>–«вид», «зрелище») –это  изогнутая  живописная  картина  (сооружение)  с  передним  предметным планом. </a:t>
            </a:r>
            <a:endParaRPr lang="ru-RU" sz="2400" dirty="0"/>
          </a:p>
        </p:txBody>
      </p:sp>
      <p:pic>
        <p:nvPicPr>
          <p:cNvPr id="1028" name="Picture 4" descr="https://i.pinimg.com/originals/1c/7d/f1/1c7df1164f0fff0ecb73b7cedc739e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4536504" cy="3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02/4d/a2/024da29268566603c1c468376803a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0"/>
            <a:ext cx="5289443" cy="39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edblog.ru/_ph/27/911882001.jpg?16370999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423"/>
            <a:ext cx="388843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диорам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67744" y="1484784"/>
            <a:ext cx="6624736" cy="468052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Диорама </a:t>
            </a:r>
            <a:r>
              <a:rPr lang="ru-RU" dirty="0"/>
              <a:t>с использованием </a:t>
            </a:r>
            <a:r>
              <a:rPr lang="ru-RU" u="sng" dirty="0"/>
              <a:t>объемных</a:t>
            </a:r>
            <a:r>
              <a:rPr lang="ru-RU" dirty="0"/>
              <a:t> картинок, фигурок, </a:t>
            </a:r>
            <a:r>
              <a:rPr lang="ru-RU" dirty="0" smtClean="0"/>
              <a:t>игрушек</a:t>
            </a:r>
          </a:p>
          <a:p>
            <a:pPr marL="457200" indent="-457200">
              <a:buAutoNum type="arabicPeriod"/>
            </a:pPr>
            <a:r>
              <a:rPr lang="ru-RU" dirty="0" smtClean="0"/>
              <a:t>Диорама </a:t>
            </a:r>
            <a:r>
              <a:rPr lang="ru-RU" dirty="0"/>
              <a:t>с использованием </a:t>
            </a:r>
            <a:r>
              <a:rPr lang="ru-RU" u="sng" dirty="0"/>
              <a:t>плоскостных</a:t>
            </a:r>
            <a:r>
              <a:rPr lang="ru-RU" dirty="0"/>
              <a:t> </a:t>
            </a:r>
            <a:r>
              <a:rPr lang="ru-RU" dirty="0" smtClean="0"/>
              <a:t>картинок</a:t>
            </a:r>
          </a:p>
          <a:p>
            <a:pPr marL="457200" indent="-457200">
              <a:buAutoNum type="arabicPeriod"/>
            </a:pPr>
            <a:r>
              <a:rPr lang="ru-RU" dirty="0" smtClean="0"/>
              <a:t>Диорама </a:t>
            </a:r>
            <a:r>
              <a:rPr lang="ru-RU" dirty="0"/>
              <a:t>с использованием  «сенсорной коробки»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2448272"/>
          </a:xfrm>
        </p:spPr>
        <p:txBody>
          <a:bodyPr>
            <a:normAutofit fontScale="90000"/>
          </a:bodyPr>
          <a:lstStyle/>
          <a:p>
            <a:r>
              <a:rPr lang="ru-RU" dirty="0"/>
              <a:t>Диорама с использованием </a:t>
            </a:r>
            <a:r>
              <a:rPr lang="ru-RU" u="sng" dirty="0"/>
              <a:t>объемных</a:t>
            </a:r>
            <a:r>
              <a:rPr lang="ru-RU" dirty="0"/>
              <a:t> картинок, фигурок, игрушек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9075"/>
            <a:ext cx="3609347" cy="26998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9075"/>
            <a:ext cx="3044374" cy="31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2448272"/>
          </a:xfrm>
        </p:spPr>
        <p:txBody>
          <a:bodyPr>
            <a:normAutofit fontScale="90000"/>
          </a:bodyPr>
          <a:lstStyle/>
          <a:p>
            <a:r>
              <a:rPr lang="ru-RU" dirty="0"/>
              <a:t>Диорама с использованием </a:t>
            </a:r>
            <a:r>
              <a:rPr lang="ru-RU" u="sng" dirty="0"/>
              <a:t>плоскостных</a:t>
            </a:r>
            <a:r>
              <a:rPr lang="ru-RU" dirty="0"/>
              <a:t> картинок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i.mycdn.me/i?r=AyH4iRPQ2q0otWIFepML2LxRhjjhoTgqVZ6XecfszoxB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9" y="2564904"/>
            <a:ext cx="2920493" cy="20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8"/>
            <a:ext cx="2651627" cy="3544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45" y="2564904"/>
            <a:ext cx="2813626" cy="21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8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Диорама с </a:t>
            </a:r>
            <a:r>
              <a:rPr lang="ru-RU" dirty="0" smtClean="0"/>
              <a:t>использованием</a:t>
            </a:r>
            <a:r>
              <a:rPr lang="ru-RU" dirty="0"/>
              <a:t> «сенсорной коробки»</a:t>
            </a:r>
          </a:p>
        </p:txBody>
      </p:sp>
      <p:pic>
        <p:nvPicPr>
          <p:cNvPr id="3074" name="Picture 2" descr="https://youandkids.ru/wp-content/uploads/2020/09/o_d1rjkij6y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638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cademy-of-curiosity.ru/wp-content/uploads/2019/10/sensornaya-korobka-s-odnim-tipom-napolneniy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3901"/>
            <a:ext cx="4167065" cy="31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можно дополнить?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759633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Всевозможными </a:t>
            </a:r>
            <a:r>
              <a:rPr lang="ru-RU" dirty="0"/>
              <a:t>крупами, природными материалами: песок, земля, глина, трава свежая и сено, листья, стружки и опилки, камни, перья, вата, кусочки поролона и губки. Наполнение также будет зависеть от возраста детей.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984377" cy="25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60648"/>
            <a:ext cx="7020272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Диорама является очень привлекательным игровым пространством, через которое ребёнок может погрузиться в удивительный мир природы.</a:t>
            </a:r>
            <a:endParaRPr lang="ru-RU" dirty="0"/>
          </a:p>
        </p:txBody>
      </p:sp>
      <p:pic>
        <p:nvPicPr>
          <p:cNvPr id="4" name="Picture 6" descr="https://www.maam.ru/upload/blogs/detsad-526874-1459622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8371"/>
            <a:ext cx="4024237" cy="30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lubmama.ru/uploads/posts/2022-08/1661504988_33-klubmama-ru-p-mir-dinozavrov-podelka-foto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7915"/>
            <a:ext cx="4033608" cy="30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32adb779558baf93df8c5a75b92b6912bba80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353</Words>
  <Application>Microsoft Office PowerPoint</Application>
  <PresentationFormat>Экран (4:3)</PresentationFormat>
  <Paragraphs>25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МАДОУ №21  « Детский сад комбинированного вида» города Кемерово     Использование диорам в образовательном процессе                                 педагог дополнительного образования: Бикташева Галина Алексеевна</vt:lpstr>
      <vt:lpstr>Что такое ДИОРАМА?    Диорама (от др.-греч. dia–«через», «сквозь», horama–«вид», «зрелище») –это  изогнутая  живописная  картина  (сооружение)  с  передним  предметным планом. </vt:lpstr>
      <vt:lpstr>Презентация PowerPoint</vt:lpstr>
      <vt:lpstr>Виды диорам</vt:lpstr>
      <vt:lpstr>Диорама с использованием объемных картинок, фигурок, игрушек </vt:lpstr>
      <vt:lpstr>Диорама с использованием плоскостных картинок </vt:lpstr>
      <vt:lpstr>Диорама с использованием «сенсорной коробки»</vt:lpstr>
      <vt:lpstr>Чем можно дополнить?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Стебель с зелеными листьями</dc:title>
  <dc:creator>obstinate</dc:creator>
  <dc:description>Шаблон презентации с сайта https://presentation-creation.ru/</dc:description>
  <cp:lastModifiedBy>Windows 7</cp:lastModifiedBy>
  <cp:revision>617</cp:revision>
  <dcterms:created xsi:type="dcterms:W3CDTF">2018-02-25T09:09:03Z</dcterms:created>
  <dcterms:modified xsi:type="dcterms:W3CDTF">2024-10-29T08:24:28Z</dcterms:modified>
</cp:coreProperties>
</file>