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67944" y="2564904"/>
            <a:ext cx="399644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0" dirty="0">
                <a:solidFill>
                  <a:srgbClr val="C00000"/>
                </a:solidFill>
              </a:rPr>
              <a:t>[</a:t>
            </a:r>
            <a:r>
              <a:rPr lang="en-US" sz="20000" dirty="0" smtClean="0">
                <a:solidFill>
                  <a:srgbClr val="C00000"/>
                </a:solidFill>
              </a:rPr>
              <a:t>æ]</a:t>
            </a:r>
            <a:r>
              <a:rPr lang="en-US" dirty="0" smtClean="0"/>
              <a:t>|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8640"/>
            <a:ext cx="40324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0" b="1" dirty="0" err="1" smtClean="0"/>
              <a:t>Aa</a:t>
            </a:r>
            <a:endParaRPr lang="ru-RU" sz="20000" dirty="0"/>
          </a:p>
        </p:txBody>
      </p:sp>
    </p:spTree>
    <p:extLst>
      <p:ext uri="{BB962C8B-B14F-4D97-AF65-F5344CB8AC3E}">
        <p14:creationId xmlns:p14="http://schemas.microsoft.com/office/powerpoint/2010/main" val="2732157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556792"/>
            <a:ext cx="4657601" cy="4657601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 </a:t>
            </a:r>
            <a:r>
              <a:rPr lang="en-US" sz="8800" b="1" dirty="0" smtClean="0">
                <a:solidFill>
                  <a:srgbClr val="C00000"/>
                </a:solidFill>
                <a:latin typeface="Lucida Console" pitchFamily="49" charset="0"/>
              </a:rPr>
              <a:t> </a:t>
            </a:r>
            <a:r>
              <a:rPr lang="en-US" sz="13000" b="1" dirty="0" smtClean="0">
                <a:solidFill>
                  <a:srgbClr val="C00000"/>
                </a:solidFill>
                <a:latin typeface="Lucida Console" pitchFamily="49" charset="0"/>
              </a:rPr>
              <a:t>a</a:t>
            </a:r>
            <a:r>
              <a:rPr lang="en-US" sz="13000" b="1" dirty="0" smtClean="0">
                <a:solidFill>
                  <a:schemeClr val="tx1"/>
                </a:solidFill>
                <a:latin typeface="Lucida Console" pitchFamily="49" charset="0"/>
              </a:rPr>
              <a:t>nt</a:t>
            </a:r>
            <a:r>
              <a:rPr lang="en-US" sz="10000" b="1" dirty="0" smtClean="0">
                <a:solidFill>
                  <a:srgbClr val="C00000"/>
                </a:solidFill>
                <a:latin typeface="Lucida Console" pitchFamily="49" charset="0"/>
              </a:rPr>
              <a:t> </a:t>
            </a:r>
            <a:endParaRPr lang="ru-RU" sz="10000" b="1" dirty="0">
              <a:solidFill>
                <a:srgbClr val="C00000"/>
              </a:solidFill>
              <a:latin typeface="Lucida Console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340768"/>
            <a:ext cx="4680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0" dirty="0">
                <a:solidFill>
                  <a:srgbClr val="C00000"/>
                </a:solidFill>
              </a:rPr>
              <a:t>[</a:t>
            </a:r>
            <a:r>
              <a:rPr lang="en-US" sz="10000" dirty="0" smtClean="0">
                <a:solidFill>
                  <a:srgbClr val="C00000"/>
                </a:solidFill>
              </a:rPr>
              <a:t>æ]</a:t>
            </a:r>
            <a:r>
              <a:rPr lang="en-US" dirty="0" smtClean="0"/>
              <a:t>|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926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509120"/>
            <a:ext cx="7467600" cy="2218258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 </a:t>
            </a:r>
            <a:r>
              <a:rPr lang="en-US" sz="7000" b="1" dirty="0" smtClean="0">
                <a:solidFill>
                  <a:schemeClr val="tx1"/>
                </a:solidFill>
                <a:latin typeface="Lucida Console" pitchFamily="49" charset="0"/>
              </a:rPr>
              <a:t>c</a:t>
            </a:r>
            <a:r>
              <a:rPr lang="en-US" sz="7000" b="1" dirty="0" smtClean="0">
                <a:solidFill>
                  <a:srgbClr val="C00000"/>
                </a:solidFill>
                <a:latin typeface="Lucida Console" pitchFamily="49" charset="0"/>
              </a:rPr>
              <a:t>a</a:t>
            </a:r>
            <a:r>
              <a:rPr lang="en-US" sz="7000" b="1" dirty="0" smtClean="0">
                <a:solidFill>
                  <a:schemeClr val="tx1"/>
                </a:solidFill>
                <a:latin typeface="Lucida Console" pitchFamily="49" charset="0"/>
              </a:rPr>
              <a:t>n</a:t>
            </a:r>
            <a:r>
              <a:rPr lang="en-US" sz="7000" b="1" dirty="0" smtClean="0">
                <a:solidFill>
                  <a:srgbClr val="C00000"/>
                </a:solidFill>
                <a:latin typeface="Lucida Console" pitchFamily="49" charset="0"/>
              </a:rPr>
              <a:t/>
            </a:r>
            <a:br>
              <a:rPr lang="en-US" sz="7000" b="1" dirty="0" smtClean="0">
                <a:solidFill>
                  <a:srgbClr val="C00000"/>
                </a:solidFill>
                <a:latin typeface="Lucida Console" pitchFamily="49" charset="0"/>
              </a:rPr>
            </a:br>
            <a:r>
              <a:rPr lang="en-US" sz="7000" b="1" dirty="0" smtClean="0">
                <a:solidFill>
                  <a:schemeClr val="tx1"/>
                </a:solidFill>
                <a:latin typeface="Lucida Console" pitchFamily="49" charset="0"/>
              </a:rPr>
              <a:t>D</a:t>
            </a:r>
            <a:r>
              <a:rPr lang="en-US" sz="7000" b="1" dirty="0" smtClean="0">
                <a:solidFill>
                  <a:srgbClr val="C00000"/>
                </a:solidFill>
                <a:latin typeface="Lucida Console" pitchFamily="49" charset="0"/>
              </a:rPr>
              <a:t>a</a:t>
            </a:r>
            <a:r>
              <a:rPr lang="en-US" sz="7000" b="1" dirty="0" smtClean="0">
                <a:solidFill>
                  <a:schemeClr val="tx1"/>
                </a:solidFill>
                <a:latin typeface="Lucida Console" pitchFamily="49" charset="0"/>
              </a:rPr>
              <a:t>n</a:t>
            </a:r>
            <a:r>
              <a:rPr lang="en-US" sz="7000" b="1" dirty="0" smtClean="0">
                <a:solidFill>
                  <a:srgbClr val="C00000"/>
                </a:solidFill>
                <a:latin typeface="Lucida Console" pitchFamily="49" charset="0"/>
              </a:rPr>
              <a:t/>
            </a:r>
            <a:br>
              <a:rPr lang="en-US" sz="7000" b="1" dirty="0" smtClean="0">
                <a:solidFill>
                  <a:srgbClr val="C00000"/>
                </a:solidFill>
                <a:latin typeface="Lucida Console" pitchFamily="49" charset="0"/>
              </a:rPr>
            </a:br>
            <a:r>
              <a:rPr lang="en-US" sz="7000" b="1" dirty="0" smtClean="0">
                <a:solidFill>
                  <a:srgbClr val="FF0000"/>
                </a:solidFill>
                <a:latin typeface="Lucida Console" pitchFamily="49" charset="0"/>
              </a:rPr>
              <a:t>a</a:t>
            </a:r>
            <a:r>
              <a:rPr lang="en-US" sz="7000" b="1" dirty="0" smtClean="0">
                <a:solidFill>
                  <a:schemeClr val="tx1"/>
                </a:solidFill>
                <a:latin typeface="Lucida Console" pitchFamily="49" charset="0"/>
              </a:rPr>
              <a:t>nd</a:t>
            </a:r>
            <a:r>
              <a:rPr lang="en-US" sz="7000" b="1" dirty="0" smtClean="0">
                <a:solidFill>
                  <a:srgbClr val="C00000"/>
                </a:solidFill>
                <a:latin typeface="Lucida Console" pitchFamily="49" charset="0"/>
              </a:rPr>
              <a:t/>
            </a:r>
            <a:br>
              <a:rPr lang="en-US" sz="7000" b="1" dirty="0" smtClean="0">
                <a:solidFill>
                  <a:srgbClr val="C00000"/>
                </a:solidFill>
                <a:latin typeface="Lucida Console" pitchFamily="49" charset="0"/>
              </a:rPr>
            </a:br>
            <a:r>
              <a:rPr lang="en-US" sz="7000" b="1" dirty="0" smtClean="0">
                <a:solidFill>
                  <a:schemeClr val="tx1"/>
                </a:solidFill>
                <a:latin typeface="Lucida Console" pitchFamily="49" charset="0"/>
              </a:rPr>
              <a:t>h</a:t>
            </a:r>
            <a:r>
              <a:rPr lang="en-US" sz="7000" b="1" dirty="0" smtClean="0">
                <a:solidFill>
                  <a:srgbClr val="C00000"/>
                </a:solidFill>
                <a:latin typeface="Lucida Console" pitchFamily="49" charset="0"/>
              </a:rPr>
              <a:t>a</a:t>
            </a:r>
            <a:r>
              <a:rPr lang="en-US" sz="7000" b="1" dirty="0" smtClean="0">
                <a:solidFill>
                  <a:schemeClr val="tx1"/>
                </a:solidFill>
                <a:latin typeface="Lucida Console" pitchFamily="49" charset="0"/>
              </a:rPr>
              <a:t>ve</a:t>
            </a:r>
            <a:br>
              <a:rPr lang="en-US" sz="7000" b="1" dirty="0" smtClean="0">
                <a:solidFill>
                  <a:schemeClr val="tx1"/>
                </a:solidFill>
                <a:latin typeface="Lucida Console" pitchFamily="49" charset="0"/>
              </a:rPr>
            </a:br>
            <a:r>
              <a:rPr lang="en-US" sz="7000" b="1" dirty="0" smtClean="0">
                <a:solidFill>
                  <a:schemeClr val="tx1"/>
                </a:solidFill>
                <a:latin typeface="Lucida Console" pitchFamily="49" charset="0"/>
              </a:rPr>
              <a:t>h</a:t>
            </a:r>
            <a:r>
              <a:rPr lang="en-US" sz="7000" b="1" dirty="0" smtClean="0">
                <a:solidFill>
                  <a:srgbClr val="C00000"/>
                </a:solidFill>
                <a:latin typeface="Lucida Console" pitchFamily="49" charset="0"/>
              </a:rPr>
              <a:t>a</a:t>
            </a:r>
            <a:r>
              <a:rPr lang="en-US" sz="7000" b="1" dirty="0" smtClean="0">
                <a:solidFill>
                  <a:schemeClr val="tx1"/>
                </a:solidFill>
                <a:latin typeface="Lucida Console" pitchFamily="49" charset="0"/>
              </a:rPr>
              <a:t>s</a:t>
            </a:r>
            <a:r>
              <a:rPr lang="en-US" sz="7000" b="1" dirty="0" smtClean="0">
                <a:solidFill>
                  <a:srgbClr val="C00000"/>
                </a:solidFill>
                <a:latin typeface="Lucida Console" pitchFamily="49" charset="0"/>
              </a:rPr>
              <a:t/>
            </a:r>
            <a:br>
              <a:rPr lang="en-US" sz="7000" b="1" dirty="0" smtClean="0">
                <a:solidFill>
                  <a:srgbClr val="C00000"/>
                </a:solidFill>
                <a:latin typeface="Lucida Console" pitchFamily="49" charset="0"/>
              </a:rPr>
            </a:br>
            <a:r>
              <a:rPr lang="en-US" sz="7000" b="1" dirty="0" smtClean="0">
                <a:solidFill>
                  <a:schemeClr val="tx1"/>
                </a:solidFill>
                <a:latin typeface="Lucida Console" pitchFamily="49" charset="0"/>
              </a:rPr>
              <a:t>P</a:t>
            </a:r>
            <a:r>
              <a:rPr lang="en-US" sz="7000" b="1" dirty="0" smtClean="0">
                <a:solidFill>
                  <a:srgbClr val="C00000"/>
                </a:solidFill>
                <a:latin typeface="Lucida Console" pitchFamily="49" charset="0"/>
              </a:rPr>
              <a:t>a</a:t>
            </a:r>
            <a:r>
              <a:rPr lang="en-US" sz="7000" b="1" dirty="0" smtClean="0">
                <a:solidFill>
                  <a:schemeClr val="tx1"/>
                </a:solidFill>
                <a:latin typeface="Lucida Console" pitchFamily="49" charset="0"/>
              </a:rPr>
              <a:t>m</a:t>
            </a:r>
            <a:r>
              <a:rPr lang="en-US" sz="7000" b="1" dirty="0" smtClean="0">
                <a:solidFill>
                  <a:srgbClr val="C00000"/>
                </a:solidFill>
                <a:latin typeface="Lucida Console" pitchFamily="49" charset="0"/>
              </a:rPr>
              <a:t> </a:t>
            </a:r>
            <a:endParaRPr lang="ru-RU" sz="7000" b="1" dirty="0">
              <a:solidFill>
                <a:srgbClr val="C00000"/>
              </a:solidFill>
              <a:latin typeface="Lucida Console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276872"/>
            <a:ext cx="4680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0" dirty="0">
                <a:solidFill>
                  <a:srgbClr val="C00000"/>
                </a:solidFill>
              </a:rPr>
              <a:t>[</a:t>
            </a:r>
            <a:r>
              <a:rPr lang="en-US" sz="10000" dirty="0" smtClean="0">
                <a:solidFill>
                  <a:srgbClr val="C00000"/>
                </a:solidFill>
              </a:rPr>
              <a:t>æ]</a:t>
            </a:r>
            <a:r>
              <a:rPr lang="en-US" dirty="0" smtClean="0"/>
              <a:t>|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2305631"/>
            <a:ext cx="4680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0" dirty="0">
                <a:solidFill>
                  <a:srgbClr val="C00000"/>
                </a:solidFill>
              </a:rPr>
              <a:t>[</a:t>
            </a:r>
            <a:r>
              <a:rPr lang="en-US" sz="10000" dirty="0" smtClean="0">
                <a:solidFill>
                  <a:srgbClr val="C00000"/>
                </a:solidFill>
              </a:rPr>
              <a:t>æ]</a:t>
            </a:r>
            <a:r>
              <a:rPr lang="en-US" dirty="0" smtClean="0"/>
              <a:t>|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527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67944" y="2564904"/>
            <a:ext cx="39964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0" dirty="0" smtClean="0">
                <a:solidFill>
                  <a:srgbClr val="C00000"/>
                </a:solidFill>
              </a:rPr>
              <a:t>[</a:t>
            </a:r>
            <a:r>
              <a:rPr lang="en-US" sz="20000" dirty="0" err="1">
                <a:solidFill>
                  <a:srgbClr val="C00000"/>
                </a:solidFill>
              </a:rPr>
              <a:t>eɪ</a:t>
            </a:r>
            <a:r>
              <a:rPr lang="en-US" sz="20000" dirty="0" smtClean="0">
                <a:solidFill>
                  <a:srgbClr val="C00000"/>
                </a:solidFill>
              </a:rPr>
              <a:t>]</a:t>
            </a:r>
            <a:r>
              <a:rPr lang="en-US" dirty="0" smtClean="0">
                <a:solidFill>
                  <a:srgbClr val="C00000"/>
                </a:solidFill>
              </a:rPr>
              <a:t>|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8640"/>
            <a:ext cx="40324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0" b="1" dirty="0" err="1" smtClean="0"/>
              <a:t>Aa</a:t>
            </a:r>
            <a:endParaRPr lang="ru-RU" sz="20000" dirty="0"/>
          </a:p>
        </p:txBody>
      </p:sp>
    </p:spTree>
    <p:extLst>
      <p:ext uri="{BB962C8B-B14F-4D97-AF65-F5344CB8AC3E}">
        <p14:creationId xmlns:p14="http://schemas.microsoft.com/office/powerpoint/2010/main" val="231160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00808"/>
            <a:ext cx="4873625" cy="487362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1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6445" y="1052736"/>
            <a:ext cx="39964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rgbClr val="C00000"/>
                </a:solidFill>
              </a:rPr>
              <a:t>[</a:t>
            </a:r>
            <a:r>
              <a:rPr lang="en-US" sz="12000" dirty="0" err="1">
                <a:solidFill>
                  <a:srgbClr val="C00000"/>
                </a:solidFill>
              </a:rPr>
              <a:t>eɪ</a:t>
            </a:r>
            <a:r>
              <a:rPr lang="en-US" sz="12000" dirty="0" smtClean="0">
                <a:solidFill>
                  <a:srgbClr val="C00000"/>
                </a:solidFill>
              </a:rPr>
              <a:t>]</a:t>
            </a:r>
            <a:endParaRPr lang="ru-RU" sz="1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61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00808"/>
            <a:ext cx="4873625" cy="487362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US" sz="1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1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6445" y="1052736"/>
            <a:ext cx="39964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rgbClr val="C00000"/>
                </a:solidFill>
              </a:rPr>
              <a:t>[</a:t>
            </a:r>
            <a:r>
              <a:rPr lang="en-US" sz="12000" dirty="0" err="1">
                <a:solidFill>
                  <a:srgbClr val="C00000"/>
                </a:solidFill>
              </a:rPr>
              <a:t>eɪ</a:t>
            </a:r>
            <a:r>
              <a:rPr lang="en-US" sz="12000" dirty="0" smtClean="0">
                <a:solidFill>
                  <a:srgbClr val="C00000"/>
                </a:solidFill>
              </a:rPr>
              <a:t>]</a:t>
            </a:r>
            <a:endParaRPr lang="ru-RU" sz="1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76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00808"/>
            <a:ext cx="4873625" cy="487362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1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6445" y="1052736"/>
            <a:ext cx="39964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rgbClr val="C00000"/>
                </a:solidFill>
              </a:rPr>
              <a:t>[</a:t>
            </a:r>
            <a:r>
              <a:rPr lang="en-US" sz="12000" dirty="0" err="1">
                <a:solidFill>
                  <a:srgbClr val="C00000"/>
                </a:solidFill>
              </a:rPr>
              <a:t>eɪ</a:t>
            </a:r>
            <a:r>
              <a:rPr lang="en-US" sz="12000" dirty="0" smtClean="0">
                <a:solidFill>
                  <a:srgbClr val="C00000"/>
                </a:solidFill>
              </a:rPr>
              <a:t>]</a:t>
            </a:r>
            <a:endParaRPr lang="ru-RU" sz="1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61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6376"/>
            <a:ext cx="6490221" cy="649022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</a:t>
            </a:r>
            <a:r>
              <a:rPr lang="en-US" sz="1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1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6445" y="1052736"/>
            <a:ext cx="39964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rgbClr val="C00000"/>
                </a:solidFill>
              </a:rPr>
              <a:t>[</a:t>
            </a:r>
            <a:r>
              <a:rPr lang="en-US" sz="12000" dirty="0" err="1">
                <a:solidFill>
                  <a:srgbClr val="C00000"/>
                </a:solidFill>
              </a:rPr>
              <a:t>eɪ</a:t>
            </a:r>
            <a:r>
              <a:rPr lang="en-US" sz="12000" dirty="0" smtClean="0">
                <a:solidFill>
                  <a:srgbClr val="C00000"/>
                </a:solidFill>
              </a:rPr>
              <a:t>]</a:t>
            </a:r>
            <a:endParaRPr lang="ru-RU" sz="1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61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667" y="1700808"/>
            <a:ext cx="4873625" cy="487362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</a:t>
            </a:r>
            <a:r>
              <a:rPr lang="en-US" sz="1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1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6445" y="1052736"/>
            <a:ext cx="39964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rgbClr val="C00000"/>
                </a:solidFill>
              </a:rPr>
              <a:t>[</a:t>
            </a:r>
            <a:r>
              <a:rPr lang="en-US" sz="12000" dirty="0" err="1">
                <a:solidFill>
                  <a:srgbClr val="C00000"/>
                </a:solidFill>
              </a:rPr>
              <a:t>eɪ</a:t>
            </a:r>
            <a:r>
              <a:rPr lang="en-US" sz="12000" dirty="0" smtClean="0">
                <a:solidFill>
                  <a:srgbClr val="C00000"/>
                </a:solidFill>
              </a:rPr>
              <a:t>]</a:t>
            </a:r>
            <a:endParaRPr lang="ru-RU" sz="1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78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7467600" cy="2218258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 </a:t>
            </a:r>
            <a:r>
              <a:rPr lang="en-US" sz="7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7000" b="1" dirty="0" smtClean="0">
                <a:solidFill>
                  <a:srgbClr val="C00000"/>
                </a:solidFill>
                <a:latin typeface="Lucida Console" pitchFamily="49" charset="0"/>
              </a:rPr>
              <a:t>a</a:t>
            </a:r>
            <a:r>
              <a:rPr lang="en-US" sz="7000" b="1" dirty="0" smtClean="0">
                <a:solidFill>
                  <a:schemeClr val="tx1"/>
                </a:solidFill>
                <a:latin typeface="Lucida Console" pitchFamily="49" charset="0"/>
              </a:rPr>
              <a:t>n</a:t>
            </a:r>
            <a:r>
              <a:rPr lang="en-US" sz="7000" b="1" dirty="0" smtClean="0">
                <a:solidFill>
                  <a:srgbClr val="00B0F0"/>
                </a:solidFill>
                <a:latin typeface="Lucida Console" pitchFamily="49" charset="0"/>
              </a:rPr>
              <a:t>e</a:t>
            </a:r>
            <a:r>
              <a:rPr lang="en-US" sz="7000" b="1" dirty="0" smtClean="0">
                <a:solidFill>
                  <a:srgbClr val="C00000"/>
                </a:solidFill>
                <a:latin typeface="Lucida Console" pitchFamily="49" charset="0"/>
              </a:rPr>
              <a:t/>
            </a:r>
            <a:br>
              <a:rPr lang="en-US" sz="7000" b="1" dirty="0" smtClean="0">
                <a:solidFill>
                  <a:srgbClr val="C00000"/>
                </a:solidFill>
                <a:latin typeface="Lucida Console" pitchFamily="49" charset="0"/>
              </a:rPr>
            </a:br>
            <a:r>
              <a:rPr lang="en-US" sz="7000" b="1" dirty="0" smtClean="0">
                <a:solidFill>
                  <a:schemeClr val="tx1"/>
                </a:solidFill>
                <a:latin typeface="Lucida Console" pitchFamily="49" charset="0"/>
              </a:rPr>
              <a:t>N</a:t>
            </a:r>
            <a:r>
              <a:rPr lang="en-US" sz="7000" b="1" dirty="0" smtClean="0">
                <a:solidFill>
                  <a:srgbClr val="C00000"/>
                </a:solidFill>
                <a:latin typeface="Lucida Console" pitchFamily="49" charset="0"/>
              </a:rPr>
              <a:t>a</a:t>
            </a:r>
            <a:r>
              <a:rPr lang="en-US" sz="7000" b="1" dirty="0" smtClean="0">
                <a:solidFill>
                  <a:schemeClr val="tx1"/>
                </a:solidFill>
                <a:latin typeface="Lucida Console" pitchFamily="49" charset="0"/>
              </a:rPr>
              <a:t>m</a:t>
            </a:r>
            <a:r>
              <a:rPr lang="en-US" sz="7000" b="1" dirty="0" smtClean="0">
                <a:solidFill>
                  <a:srgbClr val="00B0F0"/>
                </a:solidFill>
                <a:latin typeface="Lucida Console" pitchFamily="49" charset="0"/>
              </a:rPr>
              <a:t>e</a:t>
            </a:r>
            <a:r>
              <a:rPr lang="en-US" sz="7000" b="1" dirty="0" smtClean="0">
                <a:solidFill>
                  <a:srgbClr val="C00000"/>
                </a:solidFill>
                <a:latin typeface="Lucida Console" pitchFamily="49" charset="0"/>
              </a:rPr>
              <a:t/>
            </a:r>
            <a:br>
              <a:rPr lang="en-US" sz="7000" b="1" dirty="0" smtClean="0">
                <a:solidFill>
                  <a:srgbClr val="C00000"/>
                </a:solidFill>
                <a:latin typeface="Lucida Console" pitchFamily="49" charset="0"/>
              </a:rPr>
            </a:br>
            <a:r>
              <a:rPr lang="en-US" sz="7000" b="1" dirty="0" smtClean="0">
                <a:solidFill>
                  <a:schemeClr val="tx1"/>
                </a:solidFill>
                <a:latin typeface="Lucida Console" pitchFamily="49" charset="0"/>
              </a:rPr>
              <a:t>D</a:t>
            </a:r>
            <a:r>
              <a:rPr lang="en-US" sz="7000" b="1" dirty="0" smtClean="0">
                <a:solidFill>
                  <a:srgbClr val="C00000"/>
                </a:solidFill>
                <a:latin typeface="Lucida Console" pitchFamily="49" charset="0"/>
              </a:rPr>
              <a:t>a</a:t>
            </a:r>
            <a:r>
              <a:rPr lang="en-US" sz="7000" b="1" dirty="0" smtClean="0">
                <a:solidFill>
                  <a:schemeClr val="tx1"/>
                </a:solidFill>
                <a:latin typeface="Lucida Console" pitchFamily="49" charset="0"/>
              </a:rPr>
              <a:t>v</a:t>
            </a:r>
            <a:r>
              <a:rPr lang="en-US" sz="7000" b="1" dirty="0" smtClean="0">
                <a:solidFill>
                  <a:srgbClr val="00B0F0"/>
                </a:solidFill>
                <a:latin typeface="Lucida Console" pitchFamily="49" charset="0"/>
              </a:rPr>
              <a:t>e</a:t>
            </a:r>
            <a:r>
              <a:rPr lang="en-US" sz="7000" b="1" dirty="0" smtClean="0">
                <a:solidFill>
                  <a:srgbClr val="C00000"/>
                </a:solidFill>
                <a:latin typeface="Lucida Console" pitchFamily="49" charset="0"/>
              </a:rPr>
              <a:t/>
            </a:r>
            <a:br>
              <a:rPr lang="en-US" sz="7000" b="1" dirty="0" smtClean="0">
                <a:solidFill>
                  <a:srgbClr val="C00000"/>
                </a:solidFill>
                <a:latin typeface="Lucida Console" pitchFamily="49" charset="0"/>
              </a:rPr>
            </a:br>
            <a:endParaRPr lang="ru-RU" sz="7000" b="1" dirty="0">
              <a:solidFill>
                <a:srgbClr val="C00000"/>
              </a:solidFill>
              <a:latin typeface="Lucida Console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39964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rgbClr val="C00000"/>
                </a:solidFill>
              </a:rPr>
              <a:t>[</a:t>
            </a:r>
            <a:r>
              <a:rPr lang="en-US" sz="12000" dirty="0" err="1">
                <a:solidFill>
                  <a:srgbClr val="C00000"/>
                </a:solidFill>
              </a:rPr>
              <a:t>eɪ</a:t>
            </a:r>
            <a:r>
              <a:rPr lang="en-US" sz="12000" dirty="0" smtClean="0">
                <a:solidFill>
                  <a:srgbClr val="C00000"/>
                </a:solidFill>
              </a:rPr>
              <a:t>]</a:t>
            </a:r>
            <a:endParaRPr lang="ru-RU" sz="1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Все картинки сгенерированы </a:t>
            </a:r>
            <a:r>
              <a:rPr lang="ru-RU" b="1" dirty="0" err="1" smtClean="0">
                <a:solidFill>
                  <a:schemeClr val="tx1"/>
                </a:solidFill>
              </a:rPr>
              <a:t>нейросетью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61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498178"/>
          </a:xfrm>
        </p:spPr>
        <p:txBody>
          <a:bodyPr>
            <a:noAutofit/>
          </a:bodyPr>
          <a:lstStyle/>
          <a:p>
            <a:r>
              <a:rPr lang="en-US" sz="8800" dirty="0" smtClean="0"/>
              <a:t> </a:t>
            </a:r>
            <a:r>
              <a:rPr lang="en-US" sz="8800" b="1" dirty="0" smtClean="0">
                <a:solidFill>
                  <a:srgbClr val="C00000"/>
                </a:solidFill>
                <a:latin typeface="Lucida Console" pitchFamily="49" charset="0"/>
              </a:rPr>
              <a:t> </a:t>
            </a:r>
            <a:r>
              <a:rPr lang="en-US" sz="13000" b="1" dirty="0" smtClean="0">
                <a:solidFill>
                  <a:schemeClr val="tx1"/>
                </a:solidFill>
                <a:latin typeface="Lucida Console" pitchFamily="49" charset="0"/>
              </a:rPr>
              <a:t>c</a:t>
            </a:r>
            <a:r>
              <a:rPr lang="en-US" sz="13000" b="1" dirty="0" smtClean="0">
                <a:solidFill>
                  <a:srgbClr val="C00000"/>
                </a:solidFill>
                <a:latin typeface="Lucida Console" pitchFamily="49" charset="0"/>
              </a:rPr>
              <a:t>a</a:t>
            </a:r>
            <a:r>
              <a:rPr lang="en-US" sz="13000" b="1" dirty="0" smtClean="0">
                <a:solidFill>
                  <a:schemeClr val="tx1"/>
                </a:solidFill>
                <a:latin typeface="Lucida Console" pitchFamily="49" charset="0"/>
              </a:rPr>
              <a:t>t</a:t>
            </a:r>
            <a:r>
              <a:rPr lang="en-US" sz="13000" b="1" dirty="0" smtClean="0">
                <a:solidFill>
                  <a:srgbClr val="C00000"/>
                </a:solidFill>
                <a:latin typeface="Lucida Console" pitchFamily="49" charset="0"/>
              </a:rPr>
              <a:t> </a:t>
            </a:r>
            <a:r>
              <a:rPr lang="en-US" sz="10000" b="1" dirty="0" smtClean="0">
                <a:solidFill>
                  <a:srgbClr val="C00000"/>
                </a:solidFill>
                <a:latin typeface="Lucida Console" pitchFamily="49" charset="0"/>
              </a:rPr>
              <a:t> </a:t>
            </a:r>
            <a:endParaRPr lang="ru-RU" sz="10000" b="1" dirty="0">
              <a:solidFill>
                <a:srgbClr val="C00000"/>
              </a:solidFill>
              <a:latin typeface="Lucida Console" pitchFamily="49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76343"/>
            <a:ext cx="4778251" cy="4778251"/>
          </a:xfrm>
        </p:spPr>
      </p:pic>
      <p:sp>
        <p:nvSpPr>
          <p:cNvPr id="5" name="Прямоугольник 4"/>
          <p:cNvSpPr/>
          <p:nvPr/>
        </p:nvSpPr>
        <p:spPr>
          <a:xfrm>
            <a:off x="1835696" y="1340768"/>
            <a:ext cx="4680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0" dirty="0">
                <a:solidFill>
                  <a:srgbClr val="C00000"/>
                </a:solidFill>
              </a:rPr>
              <a:t>[</a:t>
            </a:r>
            <a:r>
              <a:rPr lang="en-US" sz="10000" dirty="0" smtClean="0">
                <a:solidFill>
                  <a:srgbClr val="C00000"/>
                </a:solidFill>
              </a:rPr>
              <a:t>æ]</a:t>
            </a:r>
            <a:r>
              <a:rPr lang="en-US" dirty="0" smtClean="0"/>
              <a:t>|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1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12776"/>
            <a:ext cx="4873625" cy="4873625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 </a:t>
            </a:r>
            <a:r>
              <a:rPr lang="en-US" sz="8800" b="1" dirty="0" smtClean="0">
                <a:solidFill>
                  <a:srgbClr val="C00000"/>
                </a:solidFill>
                <a:latin typeface="Lucida Console" pitchFamily="49" charset="0"/>
              </a:rPr>
              <a:t> </a:t>
            </a:r>
            <a:r>
              <a:rPr lang="en-US" sz="13000" b="1" dirty="0">
                <a:solidFill>
                  <a:schemeClr val="tx1"/>
                </a:solidFill>
                <a:latin typeface="Lucida Console" pitchFamily="49" charset="0"/>
              </a:rPr>
              <a:t>f</a:t>
            </a:r>
            <a:r>
              <a:rPr lang="en-US" sz="13000" b="1" dirty="0" smtClean="0">
                <a:solidFill>
                  <a:srgbClr val="C00000"/>
                </a:solidFill>
                <a:latin typeface="Lucida Console" pitchFamily="49" charset="0"/>
              </a:rPr>
              <a:t>a</a:t>
            </a:r>
            <a:r>
              <a:rPr lang="en-US" sz="13000" b="1" dirty="0" smtClean="0">
                <a:solidFill>
                  <a:schemeClr val="tx1"/>
                </a:solidFill>
                <a:latin typeface="Lucida Console" pitchFamily="49" charset="0"/>
              </a:rPr>
              <a:t>t</a:t>
            </a:r>
            <a:r>
              <a:rPr lang="en-US" sz="10000" b="1" dirty="0" smtClean="0">
                <a:solidFill>
                  <a:srgbClr val="C00000"/>
                </a:solidFill>
                <a:latin typeface="Lucida Console" pitchFamily="49" charset="0"/>
              </a:rPr>
              <a:t> </a:t>
            </a:r>
            <a:endParaRPr lang="ru-RU" sz="10000" b="1" dirty="0">
              <a:solidFill>
                <a:srgbClr val="C00000"/>
              </a:solidFill>
              <a:latin typeface="Lucida Console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340768"/>
            <a:ext cx="4680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0" dirty="0">
                <a:solidFill>
                  <a:srgbClr val="C00000"/>
                </a:solidFill>
              </a:rPr>
              <a:t>[</a:t>
            </a:r>
            <a:r>
              <a:rPr lang="en-US" sz="10000" dirty="0" smtClean="0">
                <a:solidFill>
                  <a:srgbClr val="C00000"/>
                </a:solidFill>
              </a:rPr>
              <a:t>æ]</a:t>
            </a:r>
            <a:r>
              <a:rPr lang="en-US" dirty="0" smtClean="0"/>
              <a:t>|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34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56792"/>
            <a:ext cx="4873625" cy="4873625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 </a:t>
            </a:r>
            <a:r>
              <a:rPr lang="en-US" sz="8800" b="1" dirty="0" smtClean="0">
                <a:solidFill>
                  <a:srgbClr val="C00000"/>
                </a:solidFill>
                <a:latin typeface="Lucida Console" pitchFamily="49" charset="0"/>
              </a:rPr>
              <a:t> </a:t>
            </a:r>
            <a:r>
              <a:rPr lang="en-US" sz="13000" b="1" dirty="0">
                <a:solidFill>
                  <a:schemeClr val="tx1"/>
                </a:solidFill>
                <a:latin typeface="Lucida Console" pitchFamily="49" charset="0"/>
              </a:rPr>
              <a:t>h</a:t>
            </a:r>
            <a:r>
              <a:rPr lang="en-US" sz="13000" b="1" dirty="0" smtClean="0">
                <a:solidFill>
                  <a:srgbClr val="C00000"/>
                </a:solidFill>
                <a:latin typeface="Lucida Console" pitchFamily="49" charset="0"/>
              </a:rPr>
              <a:t>a</a:t>
            </a:r>
            <a:r>
              <a:rPr lang="en-US" sz="13000" b="1" dirty="0" smtClean="0">
                <a:solidFill>
                  <a:schemeClr val="tx1"/>
                </a:solidFill>
                <a:latin typeface="Lucida Console" pitchFamily="49" charset="0"/>
              </a:rPr>
              <a:t>t</a:t>
            </a:r>
            <a:r>
              <a:rPr lang="en-US" sz="10000" b="1" dirty="0" smtClean="0">
                <a:solidFill>
                  <a:srgbClr val="C00000"/>
                </a:solidFill>
                <a:latin typeface="Lucida Console" pitchFamily="49" charset="0"/>
              </a:rPr>
              <a:t> </a:t>
            </a:r>
            <a:endParaRPr lang="ru-RU" sz="10000" b="1" dirty="0">
              <a:solidFill>
                <a:srgbClr val="C00000"/>
              </a:solidFill>
              <a:latin typeface="Lucida Console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340768"/>
            <a:ext cx="4680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0" dirty="0">
                <a:solidFill>
                  <a:srgbClr val="C00000"/>
                </a:solidFill>
              </a:rPr>
              <a:t>[</a:t>
            </a:r>
            <a:r>
              <a:rPr lang="en-US" sz="10000" dirty="0" smtClean="0">
                <a:solidFill>
                  <a:srgbClr val="C00000"/>
                </a:solidFill>
              </a:rPr>
              <a:t>æ]</a:t>
            </a:r>
            <a:r>
              <a:rPr lang="en-US" dirty="0" smtClean="0"/>
              <a:t>|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58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28800"/>
            <a:ext cx="4873625" cy="4873625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 </a:t>
            </a:r>
            <a:r>
              <a:rPr lang="en-US" sz="8800" b="1" dirty="0" smtClean="0">
                <a:solidFill>
                  <a:srgbClr val="C00000"/>
                </a:solidFill>
                <a:latin typeface="Lucida Console" pitchFamily="49" charset="0"/>
              </a:rPr>
              <a:t> </a:t>
            </a:r>
            <a:r>
              <a:rPr lang="en-US" sz="13000" b="1" dirty="0" smtClean="0">
                <a:solidFill>
                  <a:schemeClr val="tx1"/>
                </a:solidFill>
                <a:latin typeface="Lucida Console" pitchFamily="49" charset="0"/>
              </a:rPr>
              <a:t>b</a:t>
            </a:r>
            <a:r>
              <a:rPr lang="en-US" sz="13000" b="1" dirty="0" smtClean="0">
                <a:solidFill>
                  <a:srgbClr val="C00000"/>
                </a:solidFill>
                <a:latin typeface="Lucida Console" pitchFamily="49" charset="0"/>
              </a:rPr>
              <a:t>a</a:t>
            </a:r>
            <a:r>
              <a:rPr lang="en-US" sz="13000" b="1" dirty="0" smtClean="0">
                <a:solidFill>
                  <a:schemeClr val="tx1"/>
                </a:solidFill>
                <a:latin typeface="Lucida Console" pitchFamily="49" charset="0"/>
              </a:rPr>
              <a:t>t</a:t>
            </a:r>
            <a:r>
              <a:rPr lang="en-US" sz="10000" b="1" dirty="0" smtClean="0">
                <a:solidFill>
                  <a:srgbClr val="C00000"/>
                </a:solidFill>
                <a:latin typeface="Lucida Console" pitchFamily="49" charset="0"/>
              </a:rPr>
              <a:t> </a:t>
            </a:r>
            <a:endParaRPr lang="ru-RU" sz="10000" b="1" dirty="0">
              <a:solidFill>
                <a:srgbClr val="C00000"/>
              </a:solidFill>
              <a:latin typeface="Lucida Console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340768"/>
            <a:ext cx="4680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0" dirty="0">
                <a:solidFill>
                  <a:srgbClr val="C00000"/>
                </a:solidFill>
              </a:rPr>
              <a:t>[</a:t>
            </a:r>
            <a:r>
              <a:rPr lang="en-US" sz="10000" dirty="0" smtClean="0">
                <a:solidFill>
                  <a:srgbClr val="C00000"/>
                </a:solidFill>
              </a:rPr>
              <a:t>æ]</a:t>
            </a:r>
            <a:r>
              <a:rPr lang="en-US" dirty="0" smtClean="0"/>
              <a:t>|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189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628800"/>
            <a:ext cx="4729609" cy="4729609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 </a:t>
            </a:r>
            <a:r>
              <a:rPr lang="en-US" sz="8800" b="1" dirty="0" smtClean="0">
                <a:solidFill>
                  <a:srgbClr val="C00000"/>
                </a:solidFill>
                <a:latin typeface="Lucida Console" pitchFamily="49" charset="0"/>
              </a:rPr>
              <a:t> </a:t>
            </a:r>
            <a:r>
              <a:rPr lang="en-US" sz="13000" b="1" dirty="0" smtClean="0">
                <a:solidFill>
                  <a:schemeClr val="tx1"/>
                </a:solidFill>
                <a:latin typeface="Lucida Console" pitchFamily="49" charset="0"/>
              </a:rPr>
              <a:t>c</a:t>
            </a:r>
            <a:r>
              <a:rPr lang="en-US" sz="13000" b="1" dirty="0" smtClean="0">
                <a:solidFill>
                  <a:srgbClr val="C00000"/>
                </a:solidFill>
                <a:latin typeface="Lucida Console" pitchFamily="49" charset="0"/>
              </a:rPr>
              <a:t>a</a:t>
            </a:r>
            <a:r>
              <a:rPr lang="en-US" sz="13000" b="1" dirty="0" smtClean="0">
                <a:solidFill>
                  <a:schemeClr val="tx1"/>
                </a:solidFill>
                <a:latin typeface="Lucida Console" pitchFamily="49" charset="0"/>
              </a:rPr>
              <a:t>p</a:t>
            </a:r>
            <a:r>
              <a:rPr lang="en-US" sz="10000" b="1" dirty="0" smtClean="0">
                <a:solidFill>
                  <a:srgbClr val="C00000"/>
                </a:solidFill>
                <a:latin typeface="Lucida Console" pitchFamily="49" charset="0"/>
              </a:rPr>
              <a:t> </a:t>
            </a:r>
            <a:endParaRPr lang="ru-RU" sz="10000" b="1" dirty="0">
              <a:solidFill>
                <a:srgbClr val="C00000"/>
              </a:solidFill>
              <a:latin typeface="Lucida Console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340768"/>
            <a:ext cx="4680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0" dirty="0">
                <a:solidFill>
                  <a:srgbClr val="C00000"/>
                </a:solidFill>
              </a:rPr>
              <a:t>[</a:t>
            </a:r>
            <a:r>
              <a:rPr lang="en-US" sz="10000" dirty="0" smtClean="0">
                <a:solidFill>
                  <a:srgbClr val="C00000"/>
                </a:solidFill>
              </a:rPr>
              <a:t>æ]</a:t>
            </a:r>
            <a:r>
              <a:rPr lang="en-US" dirty="0" smtClean="0"/>
              <a:t>|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189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564904"/>
            <a:ext cx="4393089" cy="4393089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 </a:t>
            </a:r>
            <a:r>
              <a:rPr lang="en-US" sz="8800" b="1" dirty="0" smtClean="0">
                <a:solidFill>
                  <a:srgbClr val="C00000"/>
                </a:solidFill>
                <a:latin typeface="Lucida Console" pitchFamily="49" charset="0"/>
              </a:rPr>
              <a:t> </a:t>
            </a:r>
            <a:r>
              <a:rPr lang="en-US" sz="13000" b="1" dirty="0" smtClean="0">
                <a:solidFill>
                  <a:schemeClr val="tx1"/>
                </a:solidFill>
                <a:latin typeface="Lucida Console" pitchFamily="49" charset="0"/>
              </a:rPr>
              <a:t>bl</a:t>
            </a:r>
            <a:r>
              <a:rPr lang="en-US" sz="13000" b="1" dirty="0" smtClean="0">
                <a:solidFill>
                  <a:srgbClr val="C00000"/>
                </a:solidFill>
                <a:latin typeface="Lucida Console" pitchFamily="49" charset="0"/>
              </a:rPr>
              <a:t>a</a:t>
            </a:r>
            <a:r>
              <a:rPr lang="en-US" sz="13000" b="1" dirty="0" smtClean="0">
                <a:solidFill>
                  <a:schemeClr val="tx1"/>
                </a:solidFill>
                <a:latin typeface="Lucida Console" pitchFamily="49" charset="0"/>
              </a:rPr>
              <a:t>ck</a:t>
            </a:r>
            <a:r>
              <a:rPr lang="en-US" sz="10000" b="1" dirty="0" smtClean="0">
                <a:solidFill>
                  <a:srgbClr val="C00000"/>
                </a:solidFill>
                <a:latin typeface="Lucida Console" pitchFamily="49" charset="0"/>
              </a:rPr>
              <a:t> </a:t>
            </a:r>
            <a:endParaRPr lang="ru-RU" sz="10000" b="1" dirty="0">
              <a:solidFill>
                <a:srgbClr val="C00000"/>
              </a:solidFill>
              <a:latin typeface="Lucida Console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340768"/>
            <a:ext cx="4680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0" dirty="0">
                <a:solidFill>
                  <a:srgbClr val="C00000"/>
                </a:solidFill>
              </a:rPr>
              <a:t>[</a:t>
            </a:r>
            <a:r>
              <a:rPr lang="en-US" sz="10000" dirty="0" smtClean="0">
                <a:solidFill>
                  <a:srgbClr val="C00000"/>
                </a:solidFill>
              </a:rPr>
              <a:t>æ]</a:t>
            </a:r>
            <a:r>
              <a:rPr lang="en-US" dirty="0" smtClean="0"/>
              <a:t>|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189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16832"/>
            <a:ext cx="4441577" cy="4441577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 </a:t>
            </a:r>
            <a:r>
              <a:rPr lang="en-US" sz="8800" b="1" dirty="0" smtClean="0">
                <a:solidFill>
                  <a:srgbClr val="C00000"/>
                </a:solidFill>
                <a:latin typeface="Lucida Console" pitchFamily="49" charset="0"/>
              </a:rPr>
              <a:t> </a:t>
            </a:r>
            <a:r>
              <a:rPr lang="en-US" sz="13000" b="1" dirty="0" smtClean="0">
                <a:solidFill>
                  <a:schemeClr val="tx1"/>
                </a:solidFill>
                <a:latin typeface="Lucida Console" pitchFamily="49" charset="0"/>
              </a:rPr>
              <a:t>h</a:t>
            </a:r>
            <a:r>
              <a:rPr lang="en-US" sz="13000" b="1" dirty="0" smtClean="0">
                <a:solidFill>
                  <a:srgbClr val="C00000"/>
                </a:solidFill>
                <a:latin typeface="Lucida Console" pitchFamily="49" charset="0"/>
              </a:rPr>
              <a:t>a</a:t>
            </a:r>
            <a:r>
              <a:rPr lang="en-US" sz="13000" b="1" dirty="0" smtClean="0">
                <a:solidFill>
                  <a:schemeClr val="tx1"/>
                </a:solidFill>
                <a:latin typeface="Lucida Console" pitchFamily="49" charset="0"/>
              </a:rPr>
              <a:t>nd</a:t>
            </a:r>
            <a:r>
              <a:rPr lang="en-US" sz="10000" b="1" dirty="0" smtClean="0">
                <a:solidFill>
                  <a:srgbClr val="C00000"/>
                </a:solidFill>
                <a:latin typeface="Lucida Console" pitchFamily="49" charset="0"/>
              </a:rPr>
              <a:t> </a:t>
            </a:r>
            <a:endParaRPr lang="ru-RU" sz="10000" b="1" dirty="0">
              <a:solidFill>
                <a:srgbClr val="C00000"/>
              </a:solidFill>
              <a:latin typeface="Lucida Console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340768"/>
            <a:ext cx="4680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0" dirty="0">
                <a:solidFill>
                  <a:srgbClr val="C00000"/>
                </a:solidFill>
              </a:rPr>
              <a:t>[</a:t>
            </a:r>
            <a:r>
              <a:rPr lang="en-US" sz="10000" dirty="0" smtClean="0">
                <a:solidFill>
                  <a:srgbClr val="C00000"/>
                </a:solidFill>
              </a:rPr>
              <a:t>æ]</a:t>
            </a:r>
            <a:r>
              <a:rPr lang="en-US" dirty="0" smtClean="0"/>
              <a:t>|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69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58" r="16678"/>
          <a:stretch/>
        </p:blipFill>
        <p:spPr>
          <a:xfrm>
            <a:off x="1619672" y="2174270"/>
            <a:ext cx="6498546" cy="3980929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 </a:t>
            </a:r>
            <a:r>
              <a:rPr lang="en-US" sz="8800" b="1" dirty="0" smtClean="0">
                <a:solidFill>
                  <a:srgbClr val="C00000"/>
                </a:solidFill>
                <a:latin typeface="Lucida Console" pitchFamily="49" charset="0"/>
              </a:rPr>
              <a:t> </a:t>
            </a:r>
            <a:r>
              <a:rPr lang="en-US" sz="13000" b="1" dirty="0" smtClean="0">
                <a:solidFill>
                  <a:schemeClr val="tx1"/>
                </a:solidFill>
                <a:latin typeface="Lucida Console" pitchFamily="49" charset="0"/>
              </a:rPr>
              <a:t>m</a:t>
            </a:r>
            <a:r>
              <a:rPr lang="en-US" sz="13000" b="1" dirty="0" smtClean="0">
                <a:solidFill>
                  <a:srgbClr val="C00000"/>
                </a:solidFill>
                <a:latin typeface="Lucida Console" pitchFamily="49" charset="0"/>
              </a:rPr>
              <a:t>a</a:t>
            </a:r>
            <a:r>
              <a:rPr lang="en-US" sz="13000" b="1" dirty="0" smtClean="0">
                <a:solidFill>
                  <a:schemeClr val="tx1"/>
                </a:solidFill>
                <a:latin typeface="Lucida Console" pitchFamily="49" charset="0"/>
              </a:rPr>
              <a:t>n</a:t>
            </a:r>
            <a:r>
              <a:rPr lang="en-US" sz="10000" b="1" dirty="0" smtClean="0">
                <a:solidFill>
                  <a:srgbClr val="C00000"/>
                </a:solidFill>
                <a:latin typeface="Lucida Console" pitchFamily="49" charset="0"/>
              </a:rPr>
              <a:t> </a:t>
            </a:r>
            <a:endParaRPr lang="ru-RU" sz="10000" b="1" dirty="0">
              <a:solidFill>
                <a:srgbClr val="C00000"/>
              </a:solidFill>
              <a:latin typeface="Lucida Console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8850" y="1326664"/>
            <a:ext cx="4680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0" dirty="0">
                <a:solidFill>
                  <a:srgbClr val="C00000"/>
                </a:solidFill>
              </a:rPr>
              <a:t>[</a:t>
            </a:r>
            <a:r>
              <a:rPr lang="en-US" sz="10000" dirty="0" smtClean="0">
                <a:solidFill>
                  <a:srgbClr val="C00000"/>
                </a:solidFill>
              </a:rPr>
              <a:t>æ]</a:t>
            </a:r>
            <a:r>
              <a:rPr lang="en-US" dirty="0" smtClean="0"/>
              <a:t>|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968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78</TotalTime>
  <Words>90</Words>
  <Application>Microsoft Office PowerPoint</Application>
  <PresentationFormat>Экран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Презентация PowerPoint</vt:lpstr>
      <vt:lpstr>  cat  </vt:lpstr>
      <vt:lpstr>  fat </vt:lpstr>
      <vt:lpstr>  hat </vt:lpstr>
      <vt:lpstr>  bat </vt:lpstr>
      <vt:lpstr>  cap </vt:lpstr>
      <vt:lpstr>  black </vt:lpstr>
      <vt:lpstr>  hand </vt:lpstr>
      <vt:lpstr>  man </vt:lpstr>
      <vt:lpstr>  ant </vt:lpstr>
      <vt:lpstr> can Dan and have has Pam </vt:lpstr>
      <vt:lpstr>Презентация PowerPoint</vt:lpstr>
      <vt:lpstr>cake</vt:lpstr>
      <vt:lpstr>snake</vt:lpstr>
      <vt:lpstr>lake</vt:lpstr>
      <vt:lpstr>plane</vt:lpstr>
      <vt:lpstr>plate</vt:lpstr>
      <vt:lpstr> Jane Name Dave </vt:lpstr>
      <vt:lpstr>Все картинки сгенерированы нейросетью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2024-10-05T11:33:30Z</dcterms:created>
  <dcterms:modified xsi:type="dcterms:W3CDTF">2024-10-21T11:47:38Z</dcterms:modified>
</cp:coreProperties>
</file>