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60648"/>
            <a:ext cx="8568952" cy="6336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№ 145 "Детский сад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деятельности по художественно-эстетическому направлению развития воспитанников"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Моя семья»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Черных Ирина Михайловна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Рейбергер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Марина Андреевна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	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Кемерово 2024г.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879"/>
            <a:ext cx="8229600" cy="1143000"/>
          </a:xfrm>
        </p:spPr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2882"/>
            <a:ext cx="7344815" cy="5508611"/>
          </a:xfrm>
        </p:spPr>
      </p:pic>
    </p:spTree>
    <p:extLst>
      <p:ext uri="{BB962C8B-B14F-4D97-AF65-F5344CB8AC3E}">
        <p14:creationId xmlns="" xmlns:p14="http://schemas.microsoft.com/office/powerpoint/2010/main" val="36061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 ласково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628800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Папа                                 Папочка</a:t>
            </a:r>
          </a:p>
          <a:p>
            <a:endParaRPr lang="ru-RU" sz="4000" dirty="0" smtClean="0"/>
          </a:p>
          <a:p>
            <a:r>
              <a:rPr lang="ru-RU" sz="3600" dirty="0" smtClean="0"/>
              <a:t>Мама                               Мамочка</a:t>
            </a:r>
          </a:p>
          <a:p>
            <a:r>
              <a:rPr lang="ru-RU" sz="4000" dirty="0" smtClean="0"/>
              <a:t>                                                                                                                                                                   </a:t>
            </a:r>
          </a:p>
          <a:p>
            <a:r>
              <a:rPr lang="ru-RU" sz="3600" dirty="0" smtClean="0"/>
              <a:t>Сестра                             Сестренка</a:t>
            </a:r>
          </a:p>
          <a:p>
            <a:endParaRPr lang="ru-RU" sz="4000" dirty="0" smtClean="0"/>
          </a:p>
          <a:p>
            <a:r>
              <a:rPr lang="ru-RU" sz="3600" dirty="0" smtClean="0"/>
              <a:t>Брат                                 Братик</a:t>
            </a:r>
            <a:r>
              <a:rPr lang="ru-RU" sz="4000" dirty="0" smtClean="0"/>
              <a:t>                                                       </a:t>
            </a:r>
            <a:endParaRPr lang="ru-RU" sz="40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267744" y="1988840"/>
            <a:ext cx="331236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267744" y="3140968"/>
            <a:ext cx="3312368" cy="269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27784" y="4291761"/>
            <a:ext cx="29523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73469" y="5553236"/>
            <a:ext cx="3384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83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628800"/>
            <a:ext cx="3232291" cy="452596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00" y="1556792"/>
            <a:ext cx="3429482" cy="46085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82" y="1543681"/>
            <a:ext cx="3217314" cy="4531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68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357430"/>
            <a:ext cx="2571768" cy="4000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857364"/>
            <a:ext cx="2885917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3090747" cy="4008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54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3773"/>
            <a:ext cx="2864046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53773"/>
            <a:ext cx="2286041" cy="4055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13703"/>
            <a:ext cx="3096344" cy="4335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9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05" y="1945350"/>
            <a:ext cx="3266454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56" y="2276872"/>
            <a:ext cx="3065524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3" y="1767733"/>
            <a:ext cx="2671727" cy="4567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7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514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здорово, когда у тебя большая и дружная семья!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1" y="1935163"/>
            <a:ext cx="4787007" cy="4787007"/>
          </a:xfrm>
        </p:spPr>
      </p:pic>
    </p:spTree>
    <p:extLst>
      <p:ext uri="{BB962C8B-B14F-4D97-AF65-F5344CB8AC3E}">
        <p14:creationId xmlns="" xmlns:p14="http://schemas.microsoft.com/office/powerpoint/2010/main" val="16895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648"/>
            <a:ext cx="8928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Цель: </a:t>
            </a:r>
          </a:p>
          <a:p>
            <a:r>
              <a:rPr lang="ru-RU" sz="2800" dirty="0" smtClean="0"/>
              <a:t>Воспитывать любовь и уважение к семье, как к людям, которые живут вместе.</a:t>
            </a:r>
          </a:p>
          <a:p>
            <a:r>
              <a:rPr lang="ru-RU" sz="2800" b="1" dirty="0" smtClean="0"/>
              <a:t>Задачи: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Дать представление  понятиях: «родители», «семья», «родные».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Ф</a:t>
            </a:r>
            <a:r>
              <a:rPr lang="ru-RU" sz="2800" dirty="0" smtClean="0"/>
              <a:t>ормировать понятие «Семья»; расширять представление о семье.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Продолжать развивать познавательные способности у детей.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Активно включать в творческо-поисковую деятельность.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Воспитывать любовь, заботу, уважения к старшему поколению.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783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Семья</a:t>
            </a:r>
            <a:endParaRPr lang="ru-RU" sz="8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" y="1979947"/>
            <a:ext cx="9031583" cy="3949192"/>
          </a:xfrm>
        </p:spPr>
      </p:pic>
    </p:spTree>
    <p:extLst>
      <p:ext uri="{BB962C8B-B14F-4D97-AF65-F5344CB8AC3E}">
        <p14:creationId xmlns="" xmlns:p14="http://schemas.microsoft.com/office/powerpoint/2010/main" val="11416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Дом семьи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3098"/>
            <a:ext cx="6840759" cy="5123889"/>
          </a:xfrm>
        </p:spPr>
      </p:pic>
    </p:spTree>
    <p:extLst>
      <p:ext uri="{BB962C8B-B14F-4D97-AF65-F5344CB8AC3E}">
        <p14:creationId xmlns="" xmlns:p14="http://schemas.microsoft.com/office/powerpoint/2010/main" val="28631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51531"/>
          </a:xfrm>
        </p:spPr>
        <p:txBody>
          <a:bodyPr/>
          <a:lstStyle/>
          <a:p>
            <a:r>
              <a:rPr lang="ru-RU" dirty="0" smtClean="0"/>
              <a:t>Папа и мама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09063"/>
            <a:ext cx="6264696" cy="5718283"/>
          </a:xfrm>
        </p:spPr>
      </p:pic>
    </p:spTree>
    <p:extLst>
      <p:ext uri="{BB962C8B-B14F-4D97-AF65-F5344CB8AC3E}">
        <p14:creationId xmlns="" xmlns:p14="http://schemas.microsoft.com/office/powerpoint/2010/main" val="2154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папа…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887989" cy="5571372"/>
          </a:xfrm>
        </p:spPr>
      </p:pic>
    </p:spTree>
    <p:extLst>
      <p:ext uri="{BB962C8B-B14F-4D97-AF65-F5344CB8AC3E}">
        <p14:creationId xmlns="" xmlns:p14="http://schemas.microsoft.com/office/powerpoint/2010/main" val="12758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/>
          <a:lstStyle/>
          <a:p>
            <a:r>
              <a:rPr lang="ru-RU" dirty="0" smtClean="0"/>
              <a:t>Моя мама…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4936"/>
            <a:ext cx="3312368" cy="4960017"/>
          </a:xfrm>
        </p:spPr>
      </p:pic>
    </p:spTree>
    <p:extLst>
      <p:ext uri="{BB962C8B-B14F-4D97-AF65-F5344CB8AC3E}">
        <p14:creationId xmlns="" xmlns:p14="http://schemas.microsoft.com/office/powerpoint/2010/main" val="13718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69"/>
            <a:ext cx="8229600" cy="1143000"/>
          </a:xfrm>
        </p:spPr>
        <p:txBody>
          <a:bodyPr/>
          <a:lstStyle/>
          <a:p>
            <a:r>
              <a:rPr lang="ru-RU" dirty="0" smtClean="0"/>
              <a:t>Мои дедушка и бабушка…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88187"/>
            <a:ext cx="5400600" cy="5303559"/>
          </a:xfrm>
        </p:spPr>
      </p:pic>
    </p:spTree>
    <p:extLst>
      <p:ext uri="{BB962C8B-B14F-4D97-AF65-F5344CB8AC3E}">
        <p14:creationId xmlns="" xmlns:p14="http://schemas.microsoft.com/office/powerpoint/2010/main" val="34851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Мои брат и сестра…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64" y="1279894"/>
            <a:ext cx="5258016" cy="5389466"/>
          </a:xfrm>
        </p:spPr>
      </p:pic>
    </p:spTree>
    <p:extLst>
      <p:ext uri="{BB962C8B-B14F-4D97-AF65-F5344CB8AC3E}">
        <p14:creationId xmlns="" xmlns:p14="http://schemas.microsoft.com/office/powerpoint/2010/main" val="42657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126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бюджетное дошкольное образовательное учреждение № 145 "Детский сад общеразвивающего вида с приоритетным осуществлением деятельности по художественно-эстетическому направлению развития воспитанников"         «Моя семья»                                   Выполнили: воспитатели                                                                                                                                   Черных Ирина Михайловна                                                                                                                                       Рейбергер Марина Андреевна                                                                                                                       Кемерово 2024г. </vt:lpstr>
      <vt:lpstr>Слайд 2</vt:lpstr>
      <vt:lpstr>Семья</vt:lpstr>
      <vt:lpstr>Дом семьи</vt:lpstr>
      <vt:lpstr>Папа и мама</vt:lpstr>
      <vt:lpstr>Мой папа…</vt:lpstr>
      <vt:lpstr>Моя мама…</vt:lpstr>
      <vt:lpstr>Мои дедушка и бабушка…</vt:lpstr>
      <vt:lpstr>Мои брат и сестра…</vt:lpstr>
      <vt:lpstr>Пальчиковая гимнастика</vt:lpstr>
      <vt:lpstr>Назови ласково</vt:lpstr>
      <vt:lpstr>Найди лишнее</vt:lpstr>
      <vt:lpstr>Найди лишнее</vt:lpstr>
      <vt:lpstr>Найди лишнее</vt:lpstr>
      <vt:lpstr>Найди лишнее</vt:lpstr>
      <vt:lpstr>Как здорово, когда у тебя большая и дружная семья!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 дошкольное образовательное учреждение детский сад № 32  Адмиралтейского района города Санкт- Петербурга       «Моя семья»  Выполнила: воспитатель  младшей группы Бражук Людмила Васильевна</dc:title>
  <dc:creator>User</dc:creator>
  <cp:lastModifiedBy>Витек</cp:lastModifiedBy>
  <cp:revision>16</cp:revision>
  <dcterms:created xsi:type="dcterms:W3CDTF">2022-02-16T14:14:25Z</dcterms:created>
  <dcterms:modified xsi:type="dcterms:W3CDTF">2024-10-20T09:58:34Z</dcterms:modified>
</cp:coreProperties>
</file>