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453" y="-1107504"/>
            <a:ext cx="10053785" cy="796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556792"/>
            <a:ext cx="6400800" cy="4946104"/>
          </a:xfrm>
        </p:spPr>
        <p:txBody>
          <a:bodyPr>
            <a:noAutofit/>
          </a:bodyPr>
          <a:lstStyle/>
          <a:p>
            <a:r>
              <a:rPr lang="ru-RU" sz="6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Рассказ про одуванчики</a:t>
            </a:r>
          </a:p>
        </p:txBody>
      </p:sp>
    </p:spTree>
    <p:extLst>
      <p:ext uri="{BB962C8B-B14F-4D97-AF65-F5344CB8AC3E}">
        <p14:creationId xmlns:p14="http://schemas.microsoft.com/office/powerpoint/2010/main" val="363045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7575" y="0"/>
            <a:ext cx="5306425" cy="7029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700" b="1" dirty="0">
                <a:latin typeface="Times New Roman" pitchFamily="18" charset="0"/>
                <a:cs typeface="Times New Roman" pitchFamily="18" charset="0"/>
              </a:rPr>
              <a:t>Рассказ про одуванчик детям</a:t>
            </a:r>
            <a:endParaRPr lang="ru-RU" sz="33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Растение имеет много названий. Кто-то называет его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молочником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, кто-то –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пуховиком.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Собиратели целебных трав называют его зубной травой. Но самое известное его название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одуванчик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Это веселое растение, с пышной белой прической, где только не растет! На поле, на лугу, да и около дачного участка обязательно встретится этот всепроникающий цветок.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Зацветает одуванчик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еще весной, в каких-то местах это происходит уже в марте, в других – в апреле или в мае.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Цветки у этого растения ярко-желтые, 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издалека кажется, будто маленькие цыплята в траве копошатся. Если рассматривать цветок одуванчика вблизи, можно увидеть, что он представляет собой корзинку, в которой плотно-плотно растет множество крошечных желтеньких цветочков.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Рано зацветшие одуванчики очень помогают своим нектаром пчелам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, подкармливая их до начала цветения основных медоносных растений.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65806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13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21450"/>
            <a:ext cx="4309136" cy="29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64" y="150454"/>
            <a:ext cx="4088040" cy="306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7" y="3347583"/>
            <a:ext cx="3677007" cy="311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835" y="944805"/>
            <a:ext cx="39291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Пчёлы трудятся на одуванчиках, когда холодно и цветки яблонь закрыты. Не будь одуванчиков, пчёлы остались бы голодными. Подкармливают одуванчики и малых пташек.</a:t>
            </a:r>
          </a:p>
        </p:txBody>
      </p:sp>
    </p:spTree>
    <p:extLst>
      <p:ext uri="{BB962C8B-B14F-4D97-AF65-F5344CB8AC3E}">
        <p14:creationId xmlns:p14="http://schemas.microsoft.com/office/powerpoint/2010/main" val="220981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221088"/>
            <a:ext cx="7416824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Полезные свойства одуванчика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Например, из молодых листьев и стеблей одуванчика делают вкусный салат. А из цветков этого растения, оказывается можно приготовить варенье. Поджаренные корни одуванчика могут с успехом заменить кофе. Известны и косметические свойства одуванчика – маска из его свежих листьев хорошо увлажняет кожу. А настой из цветков одуванчика помогает бороться с веснушками.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985214" cy="399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352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236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79049918699</cp:lastModifiedBy>
  <cp:revision>4</cp:revision>
  <dcterms:created xsi:type="dcterms:W3CDTF">2020-05-13T13:24:12Z</dcterms:created>
  <dcterms:modified xsi:type="dcterms:W3CDTF">2024-12-13T03:12:03Z</dcterms:modified>
</cp:coreProperties>
</file>