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0EDCC-0BAB-47F4-BFF0-3FC9071ED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84C90F-91FD-41AF-945B-B8C794EB3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74C03-CD1B-4E63-B163-A46C1B5A2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8CC1-44AE-45B0-90D2-A818DA45E063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9B40C-225E-4ED8-921E-3CB5D85C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55B2A-DF98-4555-AA9F-0BECC3D8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4444-B07F-4448-A07F-04B6A3AC0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72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3F234-FDCC-4F85-BFE4-DADD2C1A8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5EE309-3086-4C7F-9968-00221E213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8A6D68-74FD-41B1-A4A5-C5C2DE86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8CC1-44AE-45B0-90D2-A818DA45E063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91B0B6-C76D-429A-8822-C100DED1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2C4C98-EC7A-4765-8582-33C3B2F8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4444-B07F-4448-A07F-04B6A3AC0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5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BC69CC-8548-4100-8CCD-3E8C893EE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281D05-DD1C-43D7-8132-31E0C965F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0A4170-2887-44B2-ABA0-11AD4DCA8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8CC1-44AE-45B0-90D2-A818DA45E063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B433E-2503-4A96-A2D2-D2640BD6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774BFE-61F9-475B-A143-AE649367A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4444-B07F-4448-A07F-04B6A3AC0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9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3958B-C589-4D4E-A136-210CABA8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700B83-44AC-44BA-9486-133EC7412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7ED6CC-5B75-4BFE-A071-B3F9C35F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8CC1-44AE-45B0-90D2-A818DA45E063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2EC32-8E31-4695-B427-8DDB60314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35D035-6465-430A-A053-1D7046A2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4444-B07F-4448-A07F-04B6A3AC0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08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180D2-CB99-4CC2-BC3C-FFF726F9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712910-3F79-4F98-94BD-3A8E59ACC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36B8D0-5B94-4225-AC0E-AA435D96E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8CC1-44AE-45B0-90D2-A818DA45E063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2E76D-BAC0-44BD-8516-8D0B7A57C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45590-9487-41F9-A077-7ECED530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4444-B07F-4448-A07F-04B6A3AC0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5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25672-09BE-47FE-996B-20CD876D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7631AF-6DC2-40B3-9475-AEFC81DB0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3EABFF-CAEE-42B7-B1A9-AB4AD3136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35B895-48BB-4D74-B2C0-6B70BBB0D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8CC1-44AE-45B0-90D2-A818DA45E063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0DBB50-3B8A-46B2-A08E-E48A32D1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E5638-4D7D-4A8B-906F-6A4AA344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4444-B07F-4448-A07F-04B6A3AC0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85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1FA65-9868-49D8-8E78-887BFBE49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BAEF93-CE3E-4890-8D6F-CD7C3148F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D4DE1E-DB6A-4BE7-B1E2-8AAC7D3FB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0C941B-071C-40E7-9A13-9F69D9E14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E53232-69E4-4C3A-87AD-4245EE608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84C0DE-5EDC-4AB3-8255-F66C91F0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8CC1-44AE-45B0-90D2-A818DA45E063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FA9ED2-BF9F-48DD-851A-7F75B1CB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583D08-29FA-4067-80CA-67038ACD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4444-B07F-4448-A07F-04B6A3AC0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1AAC6-7B79-40A6-99C5-D55B890C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78E819-4C31-41CE-A438-543C4743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8CC1-44AE-45B0-90D2-A818DA45E063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82C160-8E11-462A-A484-9FAA119A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BE9B41-57E6-4C63-9925-8F3A3257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4444-B07F-4448-A07F-04B6A3AC0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3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5F5F80-1220-4321-9830-7F07DBDA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8CC1-44AE-45B0-90D2-A818DA45E063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6565AB-CB2E-4B34-80F3-3EFBA557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4282F9-7B3A-4046-BBBB-6CB67A60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4444-B07F-4448-A07F-04B6A3AC0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3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8FD9D-25B0-4436-985F-F73420E3C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CBCF80-3443-4B69-A657-07C4D1982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EFDC3-A056-4E87-99DB-BAF21D4EA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DF236E-E508-4D29-B33C-4BEA6D300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8CC1-44AE-45B0-90D2-A818DA45E063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4F11A0-FEB0-4CB0-B105-F95C3C41F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EFC87D-9B47-4F07-B845-38C54367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4444-B07F-4448-A07F-04B6A3AC0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3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910BE-91C4-481B-AF47-9F95AD0D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7FDD8D-F020-42C7-A0BD-5FBB63282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6A3930-02FB-4C85-BA55-706CA8FC0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01E9CD-3CFD-41A9-9B1F-1416830C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8CC1-44AE-45B0-90D2-A818DA45E063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C03B6B-13BE-44A1-B2D1-79BDE2D6A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13CA70-00D5-421E-BA61-684B8E48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4444-B07F-4448-A07F-04B6A3AC0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6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D1D96-2B54-4A58-AD8E-7FA67032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8B19A3-F4A8-468C-AE21-C41A86A2F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4D4AE5-1207-4967-93F4-203BA7469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28CC1-44AE-45B0-90D2-A818DA45E063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DDCD96-7A00-4E6C-92E0-0E119366B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118351-C77E-453B-B781-FB8EED4B5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64444-B07F-4448-A07F-04B6A3AC0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93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DDB28-3D6C-4673-A028-05C199AAB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"/>
            <a:ext cx="9144000" cy="337661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1</a:t>
            </a:r>
            <a:br>
              <a:rPr lang="ru-RU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 как часть естествознания. Предмет химии.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585456-A56B-4A21-ACD5-B3DE62CB5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75" y="4962525"/>
            <a:ext cx="7162799" cy="1257299"/>
          </a:xfrm>
        </p:spPr>
        <p:txBody>
          <a:bodyPr>
            <a:normAutofit lnSpcReduction="1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Глушкова </a:t>
            </a:r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Ксения Дмитриевна 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960C74-98D5-49CE-9A16-E857CCE79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7" y="3396746"/>
            <a:ext cx="4581834" cy="313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8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08F7E-CB4D-4249-B140-D1C88B26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020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науки: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10774-FC32-4278-B5DA-CE3850C34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065"/>
            <a:ext cx="10515600" cy="524289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география;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физика;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химия;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биология;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астрономия.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F25F9E-836F-4A64-B618-152A13A15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775" y="1406013"/>
            <a:ext cx="5789720" cy="2842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BF8304-9AB7-47B2-AF2F-BA78252DE0AD}"/>
              </a:ext>
            </a:extLst>
          </p:cNvPr>
          <p:cNvSpPr txBox="1"/>
          <p:nvPr/>
        </p:nvSpPr>
        <p:spPr>
          <a:xfrm>
            <a:off x="707923" y="4415830"/>
            <a:ext cx="885514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-наука о </a:t>
            </a: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их </a:t>
            </a: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превращениях</a:t>
            </a:r>
            <a:r>
              <a:rPr lang="ru-RU" sz="1600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33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BF522-F113-46EB-B5C6-EE987D87B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968"/>
            <a:ext cx="10515600" cy="894735"/>
          </a:xfrm>
        </p:spPr>
        <p:txBody>
          <a:bodyPr>
            <a:norm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тело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-все, что нас окружает.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01593-E44D-4F4B-AB03-35C5FB0A6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214"/>
            <a:ext cx="10515600" cy="507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-то, из чего сделано тело.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51D7A2-0A00-4893-9BAF-5BAB16EA7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141" y="1927124"/>
            <a:ext cx="8278761" cy="47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5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2E13F7-16C1-468C-98C0-8FEADE814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76" y="580103"/>
            <a:ext cx="6471143" cy="47489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3880DE-7F98-4A88-AC2F-2DB5EFC8E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168" y="2182761"/>
            <a:ext cx="8888361" cy="42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4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ECB9A-BAD7-4FD9-9D75-138C60E0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30823"/>
          </a:xfrm>
        </p:spPr>
        <p:txBody>
          <a:bodyPr>
            <a:normAutofit fontScale="90000"/>
          </a:bodyPr>
          <a:lstStyle/>
          <a:p>
            <a:r>
              <a:rPr lang="ru-RU" sz="5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веществ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-признаки, по которым вещества отличаются или сходны между собой.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92494846-A848-483B-A165-A0898F7E3E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566085"/>
              </p:ext>
            </p:extLst>
          </p:nvPr>
        </p:nvGraphicFramePr>
        <p:xfrm>
          <a:off x="838200" y="1995948"/>
          <a:ext cx="10515600" cy="4217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27226685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0919165"/>
                    </a:ext>
                  </a:extLst>
                </a:gridCol>
              </a:tblGrid>
              <a:tr h="80402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явления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Химические явления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630749"/>
                  </a:ext>
                </a:extLst>
              </a:tr>
              <a:tr h="80402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-явления, идущие без изменения состава вещества.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-явления, в ходе которых происходит изменение состава вещества. Образуются новые вещества.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622028"/>
                  </a:ext>
                </a:extLst>
              </a:tr>
              <a:tr h="804026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Таяние снега, деформация пружины, образование инея, плавление серы.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Гниение листьев, скисание молока, дыхание, горение серы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235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101A1-93C3-4C59-B133-F8BEF94F3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Указать, к химическому/физическому явлению относятся: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C78712-59C1-4720-AB91-BDCD587DC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658"/>
            <a:ext cx="10515600" cy="533891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Ржавление железа;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Снегопад;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запаха духов в классе;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калия с водой;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Горение меди;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 мяча об стену;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Испарение воды;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Плавление серебра;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Засахаривание варенья;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Растворение магния в соляной кислоте с образованием моли и водорода.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380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B7DF9-BF99-467E-AE68-EF0A90B84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"/>
            <a:ext cx="10868025" cy="169068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техники безопасности в кабинете химии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947E4-A11D-41F9-9FB3-E3FEBF185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485900"/>
            <a:ext cx="6267449" cy="53006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67DC04-B30A-474A-A844-7F6E49DB5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495" y="1607345"/>
            <a:ext cx="5326480" cy="505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22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3ABE7F-3E92-4A3E-98EA-F72871F9D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6" y="114301"/>
            <a:ext cx="3925676" cy="3409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75E3D7-B4D0-476B-9CEE-146B8F526FFC}"/>
              </a:ext>
            </a:extLst>
          </p:cNvPr>
          <p:cNvSpPr txBox="1"/>
          <p:nvPr/>
        </p:nvSpPr>
        <p:spPr>
          <a:xfrm>
            <a:off x="4333876" y="361950"/>
            <a:ext cx="733425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и выпиши ошибки, которые допустил Петр при работе в химической лаборатории.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 забежал на урок химии, закричав: «Наконец-то.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Похимичим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!!!», он кинул рюкзак на парту, расплываясь в улыбке. Он сразу взял пробирку с неизвестным веществом, поднес нос к ней, вдохнул полной грудью и закашлялся. «Не вкусно пахнет»- подумал Петр. Не долго думая, он попробовал кислоту на вкус. Затем слил все реактивы в раковину, чтобы можно было налить новые и по экспериментировать. При смешении двух неизвестных веществ содержимое пробирки забурлило и выплеснулась на стол и пальцы. Петр протер пальцы полотенцем, а парту-рукавом рубашки.</a:t>
            </a:r>
          </a:p>
        </p:txBody>
      </p:sp>
    </p:spTree>
    <p:extLst>
      <p:ext uri="{BB962C8B-B14F-4D97-AF65-F5344CB8AC3E}">
        <p14:creationId xmlns:p14="http://schemas.microsoft.com/office/powerpoint/2010/main" val="1848095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97212-4941-4E75-9F22-ED281966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84772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708CC8-F1EE-468C-AB75-0183FA6C0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5" y="1253331"/>
            <a:ext cx="10515600" cy="5252244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Выучить понятия: «химия», «тело», «вещество», «химическое и физическое явление». 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Переписать правила работы в химической лаборатории.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 выполнить задание: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D80710-5584-4C76-AB6E-5DD70DE17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3343275"/>
            <a:ext cx="91059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48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320</Words>
  <Application>Microsoft Office PowerPoint</Application>
  <PresentationFormat>Широкоэкранный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 Урок 1 Химия как часть естествознания. Предмет химии.</vt:lpstr>
      <vt:lpstr>Естественные науки:</vt:lpstr>
      <vt:lpstr>Физическое тело-все, что нас окружает.</vt:lpstr>
      <vt:lpstr>Презентация PowerPoint</vt:lpstr>
      <vt:lpstr>Свойства веществ-признаки, по которым вещества отличаются или сходны между собой.</vt:lpstr>
      <vt:lpstr>Указать, к химическому/физическому явлению относятся:</vt:lpstr>
      <vt:lpstr>Правила техники безопасности в кабинете химии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 Химия как часть естествознания. Предмет химии.</dc:title>
  <dc:creator>Ксения Печерина</dc:creator>
  <cp:lastModifiedBy>Ксения Печерина</cp:lastModifiedBy>
  <cp:revision>8</cp:revision>
  <dcterms:created xsi:type="dcterms:W3CDTF">2024-09-02T15:31:53Z</dcterms:created>
  <dcterms:modified xsi:type="dcterms:W3CDTF">2024-09-02T16:45:57Z</dcterms:modified>
</cp:coreProperties>
</file>