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3326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2024" y="1813251"/>
            <a:ext cx="42484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2800" spc="50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</a:p>
          <a:p>
            <a:pPr algn="ctr"/>
            <a:r>
              <a:rPr lang="ru-RU" sz="2800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«Наши любимые сказки»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3964" y="359479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(Задания с выбором одного правильного ответа.)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50296" y="456429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Составитель-разработчик: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Доронина О.В.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452320" y="5877272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4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37248"/>
          </a:xfrm>
        </p:spPr>
        <p:txBody>
          <a:bodyPr/>
          <a:lstStyle/>
          <a:p>
            <a:r>
              <a:rPr lang="ru-RU" dirty="0">
                <a:hlinkClick r:id="" action="ppaction://hlinkshowjump?jump=nextslide"/>
              </a:rPr>
              <a:t>Маша и медведь 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Три медведя 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Сказка о медведе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   Какая сказка</a:t>
            </a:r>
          </a:p>
        </p:txBody>
      </p:sp>
      <p:pic>
        <p:nvPicPr>
          <p:cNvPr id="4" name="Picture 2" descr="http://i.allday.ru/e0/d3/4d/1294068644_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3085863" cy="3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7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       </a:t>
            </a:r>
            <a:r>
              <a:rPr lang="ru-RU" sz="4000" dirty="0">
                <a:solidFill>
                  <a:srgbClr val="C00000"/>
                </a:solidFill>
                <a:latin typeface="GulimChe" pitchFamily="49" charset="-127"/>
                <a:ea typeface="GulimChe" pitchFamily="49" charset="-127"/>
              </a:rPr>
              <a:t>Правильно</a:t>
            </a:r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GulimChe" pitchFamily="49" charset="-127"/>
              <a:ea typeface="GulimChe" pitchFamily="49" charset="-127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  <a:latin typeface="GulimChe" pitchFamily="49" charset="-127"/>
                <a:ea typeface="GulimChe" pitchFamily="49" charset="-127"/>
              </a:rPr>
              <a:t>       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3275856" y="2569261"/>
            <a:ext cx="2498576" cy="2210544"/>
          </a:xfrm>
          <a:prstGeom prst="smileyFac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668344" y="5733256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8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21224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Емеля и щука</a:t>
            </a:r>
            <a:endParaRPr lang="ru-RU" dirty="0"/>
          </a:p>
          <a:p>
            <a:r>
              <a:rPr lang="ru-RU" dirty="0">
                <a:hlinkClick r:id="" action="ppaction://hlinkshowjump?jump=nextslide"/>
              </a:rPr>
              <a:t>По щучьему веленью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Золотая рыбка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</a:t>
            </a:r>
            <a:r>
              <a:rPr lang="ru-RU" dirty="0">
                <a:solidFill>
                  <a:srgbClr val="C00000"/>
                </a:solidFill>
              </a:rPr>
              <a:t>Вспомни сказку </a:t>
            </a:r>
          </a:p>
        </p:txBody>
      </p:sp>
      <p:pic>
        <p:nvPicPr>
          <p:cNvPr id="4" name="Picture 2" descr="http://img0.liveinternet.ru/images/attach/c/0/52/445/52445749_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255378" cy="30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3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</a:t>
            </a:r>
            <a:r>
              <a:rPr lang="ru-RU" sz="4000" dirty="0">
                <a:solidFill>
                  <a:srgbClr val="C00000"/>
                </a:solidFill>
              </a:rPr>
              <a:t>Ура! Правильно!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</a:rPr>
              <a:t>              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2915816" y="2348880"/>
            <a:ext cx="2282552" cy="206652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4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33192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Лисичка со скалкой </a:t>
            </a:r>
            <a:endParaRPr lang="ru-RU" dirty="0"/>
          </a:p>
          <a:p>
            <a:r>
              <a:rPr lang="ru-RU" dirty="0">
                <a:hlinkClick r:id="" action="ppaction://hlinkshowjump?jump=nextslide"/>
              </a:rPr>
              <a:t>Лиса и Журавль 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Лиса и волк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Какая сказка?</a:t>
            </a:r>
          </a:p>
        </p:txBody>
      </p:sp>
      <p:pic>
        <p:nvPicPr>
          <p:cNvPr id="4" name="Picture 4" descr="http://housewife.ilyichevsk.net/site/skazki/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32461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3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092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</a:t>
            </a:r>
            <a:r>
              <a:rPr lang="ru-RU" sz="5400" dirty="0">
                <a:solidFill>
                  <a:srgbClr val="FFFF00"/>
                </a:solidFill>
              </a:rPr>
              <a:t>Правильно!</a:t>
            </a:r>
          </a:p>
          <a:p>
            <a:pPr marL="0" indent="0">
              <a:buNone/>
            </a:pPr>
            <a:r>
              <a:rPr lang="ru-RU" sz="5400" dirty="0">
                <a:solidFill>
                  <a:srgbClr val="FFFF00"/>
                </a:solidFill>
              </a:rPr>
              <a:t>            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3203848" y="2780928"/>
            <a:ext cx="2736304" cy="27363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524328" y="5877272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8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6118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hlinkClick r:id="rId2" action="ppaction://hlinksldjump"/>
              </a:rPr>
              <a:t>Заяц и лиса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2" action="ppaction://hlinksldjump"/>
              </a:rPr>
              <a:t>Лиса и волк</a:t>
            </a:r>
            <a:endParaRPr lang="ru-RU" dirty="0"/>
          </a:p>
          <a:p>
            <a:pPr marL="0" indent="0">
              <a:buNone/>
            </a:pPr>
            <a:r>
              <a:rPr lang="ru-RU" dirty="0" err="1">
                <a:hlinkClick r:id="" action="ppaction://hlinkshowjump?jump=nextslide"/>
              </a:rPr>
              <a:t>Заюшкина</a:t>
            </a:r>
            <a:r>
              <a:rPr lang="ru-RU" dirty="0">
                <a:hlinkClick r:id="" action="ppaction://hlinkshowjump?jump=nextslide"/>
              </a:rPr>
              <a:t> избушка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Вспомни название сказки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48268"/>
            <a:ext cx="4388878" cy="278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4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       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             </a:t>
            </a:r>
            <a:r>
              <a:rPr lang="ru-RU" sz="8000" dirty="0"/>
              <a:t>Верно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2930750" y="1700808"/>
            <a:ext cx="2217313" cy="230425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lastslide" highlightClick="1"/>
          </p:cNvPr>
          <p:cNvSpPr/>
          <p:nvPr/>
        </p:nvSpPr>
        <p:spPr>
          <a:xfrm>
            <a:off x="7668344" y="5760684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5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47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33192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8000" dirty="0"/>
              <a:t>       </a:t>
            </a:r>
            <a:r>
              <a:rPr lang="ru-RU" sz="7200" dirty="0">
                <a:solidFill>
                  <a:srgbClr val="FF0000"/>
                </a:solidFill>
              </a:rPr>
              <a:t>ОШИБКА!               </a:t>
            </a:r>
          </a:p>
          <a:p>
            <a:pPr marL="0" indent="0">
              <a:buNone/>
            </a:pPr>
            <a:r>
              <a:rPr lang="ru-RU" sz="2800" dirty="0"/>
              <a:t>                        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попробуйте ещё раз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             НЕ ВЕРНО</a:t>
            </a:r>
          </a:p>
        </p:txBody>
      </p:sp>
      <p:sp>
        <p:nvSpPr>
          <p:cNvPr id="4" name="Управляющая кнопка: далее 3">
            <a:hlinkClick r:id="" action="ppaction://hlinkshowjump?jump=lastslideviewed" highlightClick="1"/>
          </p:cNvPr>
          <p:cNvSpPr/>
          <p:nvPr/>
        </p:nvSpPr>
        <p:spPr>
          <a:xfrm>
            <a:off x="7668344" y="5572088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1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Дед и репка 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Друзья в огороде</a:t>
            </a:r>
            <a:endParaRPr lang="ru-RU" dirty="0"/>
          </a:p>
          <a:p>
            <a:r>
              <a:rPr lang="ru-RU" dirty="0">
                <a:hlinkClick r:id="" action="ppaction://hlinkshowjump?jump=nextslide"/>
              </a:rPr>
              <a:t>Репка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 название сказки</a:t>
            </a:r>
          </a:p>
        </p:txBody>
      </p:sp>
      <p:pic>
        <p:nvPicPr>
          <p:cNvPr id="4" name="Picture 2" descr="http://img.lady.ru/images/assets/site/2009/01/career/rep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38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/>
              <a:t>      </a:t>
            </a:r>
            <a:r>
              <a:rPr lang="ru-RU" sz="4000" dirty="0">
                <a:hlinkClick r:id="" action="ppaction://hlinkshowjump?jump=firstslide"/>
              </a:rPr>
              <a:t>Вернуться в портфолио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               </a:t>
            </a:r>
            <a:r>
              <a:rPr lang="ru-RU" sz="4000" dirty="0">
                <a:hlinkClick r:id="rId2" action="ppaction://hlinksldjump"/>
              </a:rPr>
              <a:t>Пройти тест</a:t>
            </a:r>
            <a:endParaRPr lang="ru-RU" sz="40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707904" y="3991036"/>
            <a:ext cx="1042416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2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2">
                    <a:lumMod val="50000"/>
                  </a:schemeClr>
                </a:solidFill>
              </a:rPr>
              <a:t>тест пройден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2340296" y="1844824"/>
            <a:ext cx="4032448" cy="35283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524328" y="5877272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6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46449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ru-RU" sz="9600" dirty="0">
                <a:solidFill>
                  <a:schemeClr val="tx2">
                    <a:lumMod val="10000"/>
                  </a:schemeClr>
                </a:solidFill>
              </a:rPr>
              <a:t>Верно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3491880" y="3237221"/>
            <a:ext cx="1872208" cy="17281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740352" y="5688676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5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81264"/>
          </a:xfrm>
        </p:spPr>
        <p:txBody>
          <a:bodyPr/>
          <a:lstStyle/>
          <a:p>
            <a:r>
              <a:rPr lang="ru-RU" dirty="0">
                <a:hlinkClick r:id="" action="ppaction://hlinkshowjump?jump=nextslide"/>
              </a:rPr>
              <a:t>Гуси-лебеди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Лебеди-утки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Аленушка и Иванушка</a:t>
            </a:r>
          </a:p>
          <a:p>
            <a:pPr marL="0" indent="0">
              <a:buNone/>
            </a:pPr>
            <a:r>
              <a:rPr lang="ru-RU" dirty="0">
                <a:hlinkClick r:id="rId2" action="ppaction://hlinksldjump"/>
              </a:rPr>
              <a:t>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Вспомни название сказки</a:t>
            </a:r>
          </a:p>
        </p:txBody>
      </p:sp>
      <p:pic>
        <p:nvPicPr>
          <p:cNvPr id="4" name="Picture 4" descr="http://www.vashi-skazki.ru/up_images/catalog_imgs/1327316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5016"/>
            <a:ext cx="2894905" cy="38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0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</a:t>
            </a:r>
            <a:r>
              <a:rPr lang="ru-RU" sz="9600" dirty="0">
                <a:solidFill>
                  <a:schemeClr val="tx2">
                    <a:lumMod val="10000"/>
                  </a:schemeClr>
                </a:solidFill>
              </a:rPr>
              <a:t>Верно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3059832" y="3284984"/>
            <a:ext cx="2736304" cy="26425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580533" y="5852317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5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25280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Гуси-лебеди</a:t>
            </a:r>
            <a:endParaRPr lang="ru-RU" dirty="0"/>
          </a:p>
          <a:p>
            <a:r>
              <a:rPr lang="ru-RU" dirty="0">
                <a:hlinkClick r:id="" action="ppaction://hlinkshowjump?jump=nextslide"/>
              </a:rPr>
              <a:t>Сестрица Аленушка и братец Иванушка</a:t>
            </a:r>
            <a:endParaRPr lang="ru-RU" dirty="0"/>
          </a:p>
          <a:p>
            <a:r>
              <a:rPr lang="ru-RU" dirty="0">
                <a:hlinkClick r:id="rId2" action="ppaction://hlinksldjump"/>
              </a:rPr>
              <a:t>Волк и лиса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Вспомни название сказки</a:t>
            </a:r>
          </a:p>
        </p:txBody>
      </p:sp>
      <p:pic>
        <p:nvPicPr>
          <p:cNvPr id="4" name="Picture 2" descr="http://ljplus.ru/img4/b/a/bayka2007/a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35775"/>
            <a:ext cx="3260152" cy="33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9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812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</a:t>
            </a:r>
            <a:r>
              <a:rPr lang="ru-RU" sz="7200" dirty="0">
                <a:solidFill>
                  <a:srgbClr val="FF0000"/>
                </a:solidFill>
              </a:rPr>
              <a:t>Верно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2627784" y="1772816"/>
            <a:ext cx="3600400" cy="374441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236296" y="5733256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3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37248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showjump?jump=nextslide"/>
              </a:rPr>
              <a:t>Волк и лиса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Зимняя сказка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rgbClr val="FF0000"/>
                </a:solidFill>
                <a:hlinkClick r:id="rId2" action="ppaction://hlinksldjump"/>
              </a:rPr>
              <a:t>По щучьему веленью</a:t>
            </a:r>
          </a:p>
          <a:p>
            <a:pPr marL="0" indent="0">
              <a:buNone/>
            </a:pPr>
            <a:r>
              <a:rPr lang="ru-RU" dirty="0">
                <a:hlinkClick r:id="rId2" action="ppaction://hlinksldjump"/>
              </a:rPr>
              <a:t>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Вспомни сказку</a:t>
            </a:r>
          </a:p>
        </p:txBody>
      </p:sp>
      <p:pic>
        <p:nvPicPr>
          <p:cNvPr id="4" name="Picture 2" descr="http://rasskajem.ru/wp-content/uploads/2012/07/Lisichka-sestrichka-i-seryiy-volk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57815"/>
            <a:ext cx="3960440" cy="33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4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              </a:t>
            </a:r>
            <a:br>
              <a:rPr lang="ru-RU" dirty="0"/>
            </a:br>
            <a:r>
              <a:rPr lang="ru-RU" dirty="0"/>
              <a:t>                         Правильно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2699792" y="1988840"/>
            <a:ext cx="3672408" cy="338437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452320" y="5805264"/>
            <a:ext cx="1042416" cy="52120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00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169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GulimChe</vt:lpstr>
      <vt:lpstr>Constantia</vt:lpstr>
      <vt:lpstr>Times New Roman</vt:lpstr>
      <vt:lpstr>Wingdings 2</vt:lpstr>
      <vt:lpstr>Бумажная</vt:lpstr>
      <vt:lpstr>Презентация PowerPoint</vt:lpstr>
      <vt:lpstr>Вспомни название сказки</vt:lpstr>
      <vt:lpstr>Презентация PowerPoint</vt:lpstr>
      <vt:lpstr>      Вспомни название сказки</vt:lpstr>
      <vt:lpstr>Презентация PowerPoint</vt:lpstr>
      <vt:lpstr>   Вспомни название сказки</vt:lpstr>
      <vt:lpstr>                   Верно</vt:lpstr>
      <vt:lpstr>               Вспомни сказку</vt:lpstr>
      <vt:lpstr>                                                   Правильно</vt:lpstr>
      <vt:lpstr>               Какая сказка</vt:lpstr>
      <vt:lpstr>Презентация PowerPoint</vt:lpstr>
      <vt:lpstr>              Вспомни сказку </vt:lpstr>
      <vt:lpstr>Презентация PowerPoint</vt:lpstr>
      <vt:lpstr>            Какая сказка?</vt:lpstr>
      <vt:lpstr>Презентация PowerPoint</vt:lpstr>
      <vt:lpstr>         Вспомни название сказки</vt:lpstr>
      <vt:lpstr>                                            Верно</vt:lpstr>
      <vt:lpstr>Презентация PowerPoint</vt:lpstr>
      <vt:lpstr>                        НЕ ВЕРНО</vt:lpstr>
      <vt:lpstr>Презентация PowerPoint</vt:lpstr>
      <vt:lpstr>тест пройден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Вит@лик</dc:creator>
  <cp:lastModifiedBy>НЯШЕЧКИ</cp:lastModifiedBy>
  <cp:revision>37</cp:revision>
  <dcterms:created xsi:type="dcterms:W3CDTF">2017-06-01T17:11:00Z</dcterms:created>
  <dcterms:modified xsi:type="dcterms:W3CDTF">2024-11-17T10:50:16Z</dcterms:modified>
</cp:coreProperties>
</file>