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1" r:id="rId4"/>
    <p:sldId id="268" r:id="rId5"/>
    <p:sldId id="257" r:id="rId6"/>
    <p:sldId id="264" r:id="rId7"/>
    <p:sldId id="265" r:id="rId8"/>
    <p:sldId id="266" r:id="rId9"/>
    <p:sldId id="267"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84"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12/3/2024</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12/3/2024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12/3/2024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12/3/2024</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12/3/2024</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12/3/2024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12/3/2024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12/3/2024</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12/3/2024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12/3/2024</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12/3/2024</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12/3/2024</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73562"/>
          </a:xfrm>
        </p:spPr>
        <p:txBody>
          <a:bodyPr>
            <a:normAutofit/>
          </a:bodyPr>
          <a:lstStyle/>
          <a:p>
            <a:pPr algn="ctr"/>
            <a:r>
              <a:rPr lang="ru-RU" sz="1600" dirty="0" smtClean="0">
                <a:solidFill>
                  <a:schemeClr val="tx1"/>
                </a:solidFill>
              </a:rPr>
              <a:t>Дидактическая игра как средство формирования у детей дошкольного возраста о здоровом образе жизни</a:t>
            </a: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Воспитатели: </a:t>
            </a:r>
            <a:r>
              <a:rPr lang="ru-RU" sz="1400" dirty="0" err="1" smtClean="0">
                <a:solidFill>
                  <a:schemeClr val="tx1"/>
                </a:solidFill>
                <a:latin typeface="Times New Roman" pitchFamily="18" charset="0"/>
                <a:cs typeface="Times New Roman" pitchFamily="18" charset="0"/>
              </a:rPr>
              <a:t>Скородумова</a:t>
            </a:r>
            <a:r>
              <a:rPr lang="ru-RU" sz="1400" dirty="0" smtClean="0">
                <a:solidFill>
                  <a:schemeClr val="tx1"/>
                </a:solidFill>
                <a:latin typeface="Times New Roman" pitchFamily="18" charset="0"/>
                <a:cs typeface="Times New Roman" pitchFamily="18" charset="0"/>
              </a:rPr>
              <a:t> ОГ</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Шкрадова</a:t>
            </a:r>
            <a:r>
              <a:rPr lang="ru-RU" sz="1400" dirty="0" smtClean="0">
                <a:solidFill>
                  <a:schemeClr val="tx1"/>
                </a:solidFill>
                <a:latin typeface="Times New Roman" pitchFamily="18" charset="0"/>
                <a:cs typeface="Times New Roman" pitchFamily="18" charset="0"/>
              </a:rPr>
              <a:t> ЛА</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602162"/>
          </a:xfrm>
        </p:spPr>
        <p:txBody>
          <a:bodyPr>
            <a:normAutofit/>
          </a:bodyPr>
          <a:lstStyle/>
          <a:p>
            <a:pPr algn="ctr"/>
            <a:r>
              <a:rPr lang="ru-RU" sz="1600" dirty="0" smtClean="0">
                <a:solidFill>
                  <a:schemeClr val="tx1"/>
                </a:solidFill>
                <a:latin typeface="Times New Roman" pitchFamily="18" charset="0"/>
                <a:cs typeface="Times New Roman" pitchFamily="18" charset="0"/>
              </a:rPr>
              <a:t>Здоровье – самое дорогое, что есть у человека. Бережное отношение к своему собственному здоровью нужно воспитывать с самого детства.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a:t>
            </a:r>
            <a:r>
              <a:rPr lang="ru-RU" sz="1600" dirty="0" smtClean="0">
                <a:solidFill>
                  <a:schemeClr val="tx1"/>
                </a:solidFill>
              </a:rPr>
              <a:t/>
            </a:r>
            <a:br>
              <a:rPr lang="ru-RU" sz="1600" dirty="0" smtClean="0">
                <a:solidFill>
                  <a:schemeClr val="tx1"/>
                </a:solidFill>
              </a:rPr>
            </a:br>
            <a:endParaRPr lang="ru-RU" sz="1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078162"/>
          </a:xfrm>
        </p:spPr>
        <p:txBody>
          <a:bodyPr>
            <a:normAutofit/>
          </a:bodyPr>
          <a:lstStyle/>
          <a:p>
            <a:pPr algn="ctr"/>
            <a:r>
              <a:rPr lang="ru-RU" sz="1400" dirty="0" smtClean="0">
                <a:latin typeface="Times New Roman" pitchFamily="18" charset="0"/>
                <a:cs typeface="Times New Roman" pitchFamily="18" charset="0"/>
              </a:rPr>
              <a:t>Быть здоровым – ответственность каждого человека. Сегодня 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a:t>
            </a:r>
            <a:r>
              <a:rPr lang="ru-RU" dirty="0" smtClean="0"/>
              <a:t/>
            </a:r>
            <a:br>
              <a:rPr lang="ru-RU" dirty="0" smtClean="0"/>
            </a:br>
            <a:endParaRPr lang="ru-RU" b="1" dirty="0"/>
          </a:p>
        </p:txBody>
      </p:sp>
      <p:sp>
        <p:nvSpPr>
          <p:cNvPr id="3" name="Содержимое 2"/>
          <p:cNvSpPr>
            <a:spLocks noGrp="1"/>
          </p:cNvSpPr>
          <p:nvPr>
            <p:ph sz="quarter" idx="1"/>
          </p:nvPr>
        </p:nvSpPr>
        <p:spPr/>
        <p:txBody>
          <a:bodyPr/>
          <a:lstStyle/>
          <a:p>
            <a:endParaRPr lang="ru-RU" dirty="0" smtClean="0"/>
          </a:p>
          <a:p>
            <a:endParaRPr lang="ru-RU" dirty="0" smtClean="0"/>
          </a:p>
        </p:txBody>
      </p:sp>
      <p:pic>
        <p:nvPicPr>
          <p:cNvPr id="1027" name="Picture 3" descr="C:\Users\Админ\Desktop\спортдети\IMG_20210715_164515.jpg"/>
          <p:cNvPicPr>
            <a:picLocks noChangeAspect="1" noChangeArrowheads="1"/>
          </p:cNvPicPr>
          <p:nvPr/>
        </p:nvPicPr>
        <p:blipFill>
          <a:blip r:embed="rId2" cstate="print"/>
          <a:srcRect/>
          <a:stretch>
            <a:fillRect/>
          </a:stretch>
        </p:blipFill>
        <p:spPr bwMode="auto">
          <a:xfrm>
            <a:off x="533400" y="3505200"/>
            <a:ext cx="56388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83162"/>
          </a:xfrm>
        </p:spPr>
        <p:txBody>
          <a:bodyPr>
            <a:noAutofit/>
          </a:bodyPr>
          <a:lstStyle/>
          <a:p>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1.Анкетирование детей и родителей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2.Подбор методической литературы, бесед, загадок, стихов, пословиц, песен, дидактических игр, иллюстрированного материала.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3.Рассматривание альбомов «Виды спорта»; «Азбука здоровья».</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4.Чтение и обсуждение произведений по теме.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5.Подбор подвижных игр в группе и на воздухе.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6.Подбор наглядного материала и консультаций для родителей.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1.Беседа с детьми « Мое здоровье»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2.Беседа «Зачем нужны витамины?»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3.Игровая ситуация « Как защититься от микробов?»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4.Дидактическая игра «Полезные продукты»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5.Беседа «Зачем людям спорт?»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6.Составление детьми описательных рассказов «Мой любимый вид спорта»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7.Подвижные игры, эстафеты на участке. (картотека подвижных игр)</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8.Загадки про спорт и здоровый образ жизни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9.Прослушивание песни А. Добронравова, </a:t>
            </a:r>
            <a:r>
              <a:rPr lang="ru-RU" sz="1400" dirty="0" err="1" smtClean="0">
                <a:solidFill>
                  <a:schemeClr val="tx1"/>
                </a:solidFill>
                <a:latin typeface="Times New Roman" pitchFamily="18" charset="0"/>
                <a:cs typeface="Times New Roman" pitchFamily="18" charset="0"/>
              </a:rPr>
              <a:t>Н.Пахмутовой</a:t>
            </a:r>
            <a:r>
              <a:rPr lang="ru-RU" sz="1400" dirty="0" smtClean="0">
                <a:solidFill>
                  <a:schemeClr val="tx1"/>
                </a:solidFill>
                <a:latin typeface="Times New Roman" pitchFamily="18" charset="0"/>
                <a:cs typeface="Times New Roman" pitchFamily="18" charset="0"/>
              </a:rPr>
              <a:t> «Трус не играет в хоккей».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10.Консультации для родителей </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Дидактические игра «Назови полезные фрукты». Советы Доктора Ай </a:t>
            </a:r>
            <a:r>
              <a:rPr lang="ru-RU" dirty="0" err="1" smtClean="0">
                <a:solidFill>
                  <a:schemeClr val="tx1"/>
                </a:solidFill>
              </a:rPr>
              <a:t>болита</a:t>
            </a:r>
            <a:r>
              <a:rPr lang="ru-RU" dirty="0" smtClean="0">
                <a:solidFill>
                  <a:schemeClr val="tx1"/>
                </a:solidFill>
              </a:rPr>
              <a:t>!</a:t>
            </a:r>
            <a:endParaRPr lang="ru-RU" dirty="0">
              <a:solidFill>
                <a:schemeClr val="tx1"/>
              </a:solidFill>
            </a:endParaRPr>
          </a:p>
        </p:txBody>
      </p:sp>
      <p:pic>
        <p:nvPicPr>
          <p:cNvPr id="2052" name="Picture 4" descr="C:\Users\Админ\Downloads\IMG-c93dc8d27ea7a750abdab518b5c21bfe-V.jpg"/>
          <p:cNvPicPr>
            <a:picLocks noChangeAspect="1" noChangeArrowheads="1"/>
          </p:cNvPicPr>
          <p:nvPr/>
        </p:nvPicPr>
        <p:blipFill>
          <a:blip r:embed="rId2"/>
          <a:srcRect/>
          <a:stretch>
            <a:fillRect/>
          </a:stretch>
        </p:blipFill>
        <p:spPr bwMode="auto">
          <a:xfrm>
            <a:off x="228600" y="1600200"/>
            <a:ext cx="4038600" cy="4953000"/>
          </a:xfrm>
          <a:prstGeom prst="rect">
            <a:avLst/>
          </a:prstGeom>
          <a:noFill/>
        </p:spPr>
      </p:pic>
      <p:pic>
        <p:nvPicPr>
          <p:cNvPr id="2055" name="Picture 7" descr="C:\Users\Админ\Downloads\IMG-fda9fe0212cdadff37ab79a9364172ff-V.jpg"/>
          <p:cNvPicPr>
            <a:picLocks noChangeAspect="1" noChangeArrowheads="1"/>
          </p:cNvPicPr>
          <p:nvPr/>
        </p:nvPicPr>
        <p:blipFill>
          <a:blip r:embed="rId3"/>
          <a:srcRect/>
          <a:stretch>
            <a:fillRect/>
          </a:stretch>
        </p:blipFill>
        <p:spPr bwMode="auto">
          <a:xfrm>
            <a:off x="4419600" y="1676400"/>
            <a:ext cx="4343400" cy="495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392362"/>
          </a:xfrm>
        </p:spPr>
        <p:txBody>
          <a:bodyPr>
            <a:noAutofit/>
          </a:bodyPr>
          <a:lstStyle/>
          <a:p>
            <a:pPr algn="ctr"/>
            <a:r>
              <a:rPr lang="ru-RU" sz="1400" dirty="0" smtClean="0">
                <a:latin typeface="Times New Roman" pitchFamily="18" charset="0"/>
                <a:cs typeface="Times New Roman" pitchFamily="18" charset="0"/>
              </a:rPr>
              <a:t>Формируем ловкость дидактическая игра Никогда не унывай!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a:t>
            </a:r>
            <a:endParaRPr lang="ru-RU" sz="1400" dirty="0">
              <a:latin typeface="Times New Roman" pitchFamily="18" charset="0"/>
              <a:cs typeface="Times New Roman" pitchFamily="18" charset="0"/>
            </a:endParaRPr>
          </a:p>
        </p:txBody>
      </p:sp>
      <p:pic>
        <p:nvPicPr>
          <p:cNvPr id="2050" name="Picture 2" descr="C:\Users\Админ\Downloads\IMG_20210610_101107.jpg"/>
          <p:cNvPicPr>
            <a:picLocks noChangeAspect="1" noChangeArrowheads="1"/>
          </p:cNvPicPr>
          <p:nvPr/>
        </p:nvPicPr>
        <p:blipFill>
          <a:blip r:embed="rId2" cstate="print"/>
          <a:srcRect/>
          <a:stretch>
            <a:fillRect/>
          </a:stretch>
        </p:blipFill>
        <p:spPr bwMode="auto">
          <a:xfrm>
            <a:off x="533400" y="3048000"/>
            <a:ext cx="4572000" cy="335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Летний вид спорта закаляет и здоровье укрепляет как защитится от микробов летом!</a:t>
            </a:r>
            <a:endParaRPr lang="ru-RU" dirty="0"/>
          </a:p>
        </p:txBody>
      </p:sp>
      <p:pic>
        <p:nvPicPr>
          <p:cNvPr id="3074" name="Picture 2" descr="C:\Users\Админ\Downloads\IMG_20210609_105530.jpg"/>
          <p:cNvPicPr>
            <a:picLocks noChangeAspect="1" noChangeArrowheads="1"/>
          </p:cNvPicPr>
          <p:nvPr/>
        </p:nvPicPr>
        <p:blipFill>
          <a:blip r:embed="rId2" cstate="print"/>
          <a:srcRect/>
          <a:stretch>
            <a:fillRect/>
          </a:stretch>
        </p:blipFill>
        <p:spPr bwMode="auto">
          <a:xfrm>
            <a:off x="457200" y="1524000"/>
            <a:ext cx="7643813"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58962"/>
          </a:xfrm>
        </p:spPr>
        <p:txBody>
          <a:bodyPr>
            <a:noAutofit/>
          </a:bodyPr>
          <a:lstStyle/>
          <a:p>
            <a:pPr algn="ctr"/>
            <a:r>
              <a:rPr lang="ru-RU" sz="1400" dirty="0" smtClean="0">
                <a:latin typeface="Times New Roman" pitchFamily="18" charset="0"/>
                <a:cs typeface="Times New Roman" pitchFamily="18" charset="0"/>
              </a:rPr>
              <a:t>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a:t>
            </a:r>
            <a:endParaRPr lang="ru-RU" sz="1400" dirty="0">
              <a:latin typeface="Times New Roman" pitchFamily="18" charset="0"/>
              <a:cs typeface="Times New Roman" pitchFamily="18" charset="0"/>
            </a:endParaRPr>
          </a:p>
        </p:txBody>
      </p:sp>
      <p:pic>
        <p:nvPicPr>
          <p:cNvPr id="4099" name="Picture 3" descr="C:\Users\Админ\Downloads\IMG_20210609_092209.jpg"/>
          <p:cNvPicPr>
            <a:picLocks noChangeAspect="1" noChangeArrowheads="1"/>
          </p:cNvPicPr>
          <p:nvPr/>
        </p:nvPicPr>
        <p:blipFill>
          <a:blip r:embed="rId2" cstate="print"/>
          <a:srcRect/>
          <a:stretch>
            <a:fillRect/>
          </a:stretch>
        </p:blipFill>
        <p:spPr bwMode="auto">
          <a:xfrm>
            <a:off x="381000" y="2743200"/>
            <a:ext cx="4191000" cy="3810001"/>
          </a:xfrm>
          <a:prstGeom prst="rect">
            <a:avLst/>
          </a:prstGeom>
          <a:noFill/>
        </p:spPr>
      </p:pic>
      <p:pic>
        <p:nvPicPr>
          <p:cNvPr id="4100" name="Picture 4" descr="C:\Users\Админ\Downloads\IMG_20210609_091226.jpg"/>
          <p:cNvPicPr>
            <a:picLocks noChangeAspect="1" noChangeArrowheads="1"/>
          </p:cNvPicPr>
          <p:nvPr/>
        </p:nvPicPr>
        <p:blipFill>
          <a:blip r:embed="rId3" cstate="print"/>
          <a:srcRect/>
          <a:stretch>
            <a:fillRect/>
          </a:stretch>
        </p:blipFill>
        <p:spPr bwMode="auto">
          <a:xfrm>
            <a:off x="4648200" y="2743200"/>
            <a:ext cx="4114800"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 витаминного коктейля любим по играть на ловкость и быстроту!!</a:t>
            </a:r>
            <a:endParaRPr lang="ru-RU" dirty="0"/>
          </a:p>
        </p:txBody>
      </p:sp>
      <p:pic>
        <p:nvPicPr>
          <p:cNvPr id="5122" name="Picture 2" descr="C:\Users\Админ\Downloads\IMG_20210609_090740.jpg"/>
          <p:cNvPicPr>
            <a:picLocks noChangeAspect="1" noChangeArrowheads="1"/>
          </p:cNvPicPr>
          <p:nvPr/>
        </p:nvPicPr>
        <p:blipFill>
          <a:blip r:embed="rId2" cstate="print"/>
          <a:srcRect/>
          <a:stretch>
            <a:fillRect/>
          </a:stretch>
        </p:blipFill>
        <p:spPr bwMode="auto">
          <a:xfrm>
            <a:off x="381000" y="1828800"/>
            <a:ext cx="7924800" cy="4724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TotalTime>
  <Words>333</Words>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Дидактическая игра как средство формирования у детей дошкольного возраста о здоровом образе жизни     Воспитатели: Скородумова ОГ Шкрадова ЛА</vt:lpstr>
      <vt:lpstr>Здоровье – самое дорогое, что есть у человека. Бережное отношение к своему собственному здоровью нужно воспитывать с самого детства. 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 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 </vt:lpstr>
      <vt:lpstr>Быть здоровым – ответственность каждого человека. Сегодня 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 </vt:lpstr>
      <vt:lpstr> 1.Анкетирование детей и родителей  2.Подбор методической литературы, бесед, загадок, стихов, пословиц, песен, дидактических игр, иллюстрированного материала. 3.Рассматривание альбомов «Виды спорта»; «Азбука здоровья». 4.Чтение и обсуждение произведений по теме. 5.Подбор подвижных игр в группе и на воздухе. 6.Подбор наглядного материала и консультаций для родителей.    1.Беседа с детьми « Мое здоровье» 2.Беседа «Зачем нужны витамины?»  3.Игровая ситуация « Как защититься от микробов?»  4.Дидактическая игра «Полезные продукты»  5.Беседа «Зачем людям спорт?»  6.Составление детьми описательных рассказов «Мой любимый вид спорта» 7.Подвижные игры, эстафеты на участке. (картотека подвижных игр) 8.Загадки про спорт и здоровый образ жизни  9.Прослушивание песни А. Добронравова, Н.Пахмутовой «Трус не играет в хоккей». 10.Консультации для родителей </vt:lpstr>
      <vt:lpstr>Дидактические игра «Назови полезные фрукты». Советы Доктора Ай болита!</vt:lpstr>
      <vt:lpstr>Формируем ловкость дидактическая игра Никогда не унывай!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vt:lpstr>
      <vt:lpstr>Летний вид спорта закаляет и здоровье укрепляет как защитится от микробов летом!</vt:lpstr>
      <vt:lpstr>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vt:lpstr>
      <vt:lpstr>После витаминного коктейля любим по играть на ловкость и быстроту!!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по образовательной деятельности с детьми в летне-оздоровительный период</dc:title>
  <dc:creator>Владимир</dc:creator>
  <cp:lastModifiedBy>Админ</cp:lastModifiedBy>
  <cp:revision>7</cp:revision>
  <dcterms:created xsi:type="dcterms:W3CDTF">2021-08-22T14:37:33Z</dcterms:created>
  <dcterms:modified xsi:type="dcterms:W3CDTF">2024-12-03T06:24:52Z</dcterms:modified>
</cp:coreProperties>
</file>