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6" r:id="rId10"/>
    <p:sldId id="279" r:id="rId11"/>
    <p:sldId id="265" r:id="rId12"/>
    <p:sldId id="26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0" r:id="rId26"/>
    <p:sldId id="293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584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62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767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63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638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23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23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19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390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49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93607-77FF-42CD-A69A-C3A910C9F757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426D6-2BF0-4FF6-BAA1-574FAB305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585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98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35 0.08048 L 0.19115 -0.05158 C 0.22066 -0.11055 0.21736 -0.21901 0.1849 -0.24769 L 0.11285 -0.31129 " pathEditMode="relative" rAng="-3380503" ptsTypes="FfFF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-19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86 0.2308 C 0.03177 0.23173 0.05087 0.23982 0.06094 0.25185 L 0.08386 0.27983 C 0.08889 0.28584 0.09688 0.28885 0.10677 0.28885 C 0.12084 0.28885 0.13282 0.28076 0.13386 0.26873 C 0.13282 0.25879 0.12084 0.24977 0.10677 0.24977 C 0.09688 0.24977 0.08889 0.2537 0.08386 0.25879 L 0.06094 0.28677 C 0.05087 0.29879 0.03177 0.30689 0.00886 0.30781 C -0.01406 0.30689 -0.03316 0.29879 -0.04323 0.28677 L -0.06614 0.25879 C -0.07118 0.2537 -0.07916 0.24977 -0.08906 0.24977 C -0.10312 0.24977 -0.1151 0.25879 -0.11614 0.26873 C -0.1151 0.28076 -0.10312 0.28885 -0.08906 0.28885 C -0.07916 0.28885 -0.07118 0.28584 -0.06614 0.27983 L -0.04323 0.25185 C -0.03316 0.23982 -0.01406 0.23173 0.00886 0.2308 Z " pathEditMode="relative" rAng="0" ptsTypes="fFffffFffFffffFff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388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9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836712"/>
            <a:ext cx="806489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Вопрос №4</a:t>
            </a:r>
          </a:p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опасные места на льду, которые следует обходить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597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3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31770"/>
            <a:ext cx="813690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Вопрос №5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безопаснее всего переходить реку при вынужденном переходе?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23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62068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Вопрос №6</a:t>
            </a:r>
          </a:p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вы заметили, что человек тонет. Что делать?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1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12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692696"/>
            <a:ext cx="777686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i="1" dirty="0" smtClean="0">
                <a:latin typeface="Times New Roman" pitchFamily="18" charset="0"/>
                <a:cs typeface="Times New Roman" pitchFamily="18" charset="0"/>
              </a:rPr>
              <a:t>Вопрос №7</a:t>
            </a:r>
          </a:p>
          <a:p>
            <a:r>
              <a:rPr lang="ru-RU" sz="8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делать, если ты упал в воду?</a:t>
            </a:r>
            <a:endParaRPr lang="ru-RU" sz="8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41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0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6876" y="548679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Вопрос №8</a:t>
            </a:r>
          </a:p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чему могут привести шалости на воде и льду?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49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" y="-186709"/>
            <a:ext cx="9144000" cy="7029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712042"/>
            <a:ext cx="457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 воды играем, правила не забываем!</a:t>
            </a:r>
            <a:endParaRPr lang="ru-RU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0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20688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Вопрос №9</a:t>
            </a:r>
          </a:p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спасательные предметы вы знаете?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6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6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476672"/>
            <a:ext cx="8136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Вопрос № 10</a:t>
            </a:r>
          </a:p>
          <a:p>
            <a:r>
              <a:rPr lang="ru-RU" sz="6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профессии людей, которые заботятся о вашей безопасности  на воде?</a:t>
            </a:r>
            <a:endParaRPr lang="ru-RU" sz="6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2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719" y="0"/>
            <a:ext cx="4933950" cy="37890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020" y="0"/>
            <a:ext cx="5048250" cy="3789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1719" y="3802465"/>
            <a:ext cx="9955989" cy="305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4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ЗАГРУЗКИ\Laz7k0oB_y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5" y="0"/>
            <a:ext cx="914501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rowd-clapping-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68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19" y="0"/>
            <a:ext cx="7719962" cy="6858000"/>
          </a:xfrm>
          <a:prstGeom prst="rect">
            <a:avLst/>
          </a:prstGeom>
        </p:spPr>
      </p:pic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7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ЗАГРУЗКИ\2024-11-20_23-04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6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ЗАГРУЗКИ\2024-11-20_23-06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39652" y="0"/>
            <a:ext cx="62646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Много её - беда! Мало её - беда!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Нужна нам всегда больше, чем еда!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38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ЗАГРУЗКИ\2024-11-20_23-09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1840" y="5661248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64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51" y="305068"/>
            <a:ext cx="756084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Вопрос №1</a:t>
            </a:r>
          </a:p>
          <a:p>
            <a:pPr algn="just"/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можно определить надежность льда?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5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ЗАГРУЗКИ\2024-11-20_23-06-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620688"/>
            <a:ext cx="7200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Когда зимой мороз и стужа,</a:t>
            </a:r>
          </a:p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Покрыты им и пруд, и лужа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8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ЗАГРУЗКИ\2024-11-20_23-12-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5657671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Лед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ЗАГРУЗКИ\2024-11-20_23-06-5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796" y="1847200"/>
            <a:ext cx="8244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   Молодцы!!!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rowd-clapping-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6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latin typeface="Times New Roman" pitchFamily="18" charset="0"/>
                <a:cs typeface="Times New Roman" pitchFamily="18" charset="0"/>
              </a:rPr>
              <a:t>Вопрос№2</a:t>
            </a:r>
          </a:p>
          <a:p>
            <a:r>
              <a:rPr lang="ru-RU" sz="7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Можно ли определить толщину льда ударом ноги?</a:t>
            </a:r>
            <a:endParaRPr lang="ru-RU" sz="7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171400"/>
            <a:ext cx="9252519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56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2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764704"/>
            <a:ext cx="756084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i="1" dirty="0" smtClean="0">
                <a:latin typeface="Times New Roman" pitchFamily="18" charset="0"/>
                <a:cs typeface="Times New Roman" pitchFamily="18" charset="0"/>
              </a:rPr>
              <a:t>Вопрос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№3</a:t>
            </a:r>
          </a:p>
          <a:p>
            <a:r>
              <a:rPr lang="ru-RU" sz="8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каких  случаях  нельзя выходить на лёд? </a:t>
            </a:r>
            <a:endParaRPr lang="ru-RU" sz="8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9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3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165</Words>
  <Application>Microsoft Office PowerPoint</Application>
  <PresentationFormat>Экран (4:3)</PresentationFormat>
  <Paragraphs>28</Paragraphs>
  <Slides>32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Сантило</dc:creator>
  <cp:lastModifiedBy>Сантило</cp:lastModifiedBy>
  <cp:revision>8</cp:revision>
  <dcterms:created xsi:type="dcterms:W3CDTF">2024-11-20T15:25:17Z</dcterms:created>
  <dcterms:modified xsi:type="dcterms:W3CDTF">2024-11-20T16:46:25Z</dcterms:modified>
</cp:coreProperties>
</file>