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6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662372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«День защитника Отечества»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5904656" cy="553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Белянина Наталья Александровна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content.foto.my.mail.ru/mail/skoros.t.b/_blogs/i-17519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84409"/>
            <a:ext cx="3242118" cy="32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originals/06/3e/f9/063ef9b456bfe09bd0a67f582112fbf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03365"/>
            <a:ext cx="2148916" cy="31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Военно – морской флот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s://images.theconversation.com/files/64371/original/bjcjwj5p-1415787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563801" cy="37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Сухопутные войска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Picture 4" descr="https://warfiles.ru/uploads/posts/2021-03/1615056990_1604753903_ryazan_bmd4m-1200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r="4417"/>
          <a:stretch/>
        </p:blipFill>
        <p:spPr bwMode="auto">
          <a:xfrm>
            <a:off x="3311842" y="1700808"/>
            <a:ext cx="5679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46646"/>
            <a:ext cx="7283152" cy="106613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Отгадайте какому солдату это пригодиться?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https://rusarmyshop.ru/wa-data/public/shop/products/96/05/10596/images/4314/4314.9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5446" r="12810" b="6206"/>
          <a:stretch/>
        </p:blipFill>
        <p:spPr bwMode="auto">
          <a:xfrm>
            <a:off x="3635896" y="2276872"/>
            <a:ext cx="241497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3.guns.ru/forums/icons/forum_pictures/031491/31491576_247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2" t="18603" r="30076" b="5081"/>
          <a:stretch/>
        </p:blipFill>
        <p:spPr bwMode="auto">
          <a:xfrm>
            <a:off x="6516216" y="2132856"/>
            <a:ext cx="2328530" cy="44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27168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Отгадайте какому солдату это пригодиться?</a:t>
            </a:r>
            <a:endParaRPr lang="ru-RU" sz="3600" dirty="0"/>
          </a:p>
        </p:txBody>
      </p:sp>
      <p:pic>
        <p:nvPicPr>
          <p:cNvPr id="14340" name="Picture 4" descr="https://i.pinimg.com/originals/9d/aa/73/9daa73a72d12eaf8e351e88b663844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2098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main-cdn.sbermegamarket.ru/hlr-system/16877191120/100025541970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5690"/>
            <a:ext cx="3549109" cy="16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Отгадайте какому солдату это пригодиться?</a:t>
            </a:r>
            <a:endParaRPr lang="ru-RU" dirty="0"/>
          </a:p>
        </p:txBody>
      </p:sp>
      <p:sp>
        <p:nvSpPr>
          <p:cNvPr id="4" name="AutoShape 2" descr="https://phonoteka.org/uploads/posts/2022-01/1643281529_62-phonoteka-org-p-telnyashka-fon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honoteka.org/uploads/posts/2022-01/1643281529_62-phonoteka-org-p-telnyashka-fon-6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1905000"/>
            <a:ext cx="2486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https://furazhki.net/images/divad4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r="13480"/>
          <a:stretch/>
        </p:blipFill>
        <p:spPr bwMode="auto">
          <a:xfrm>
            <a:off x="5691511" y="2924944"/>
            <a:ext cx="276949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worldmartialarts.ru/wp-content/uploads/2018/11/armejskij-rukopashnyj-boj002-1024x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50" y="1124744"/>
            <a:ext cx="595760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cskasamara.ru/assets/galleries/998/1425996558_078033_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/>
          <a:stretch/>
        </p:blipFill>
        <p:spPr bwMode="auto">
          <a:xfrm>
            <a:off x="3275855" y="1777104"/>
            <a:ext cx="5711753" cy="39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этот праздник принято поздравлять не только мужчин, но и женщин – военнослужащих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https://i.pinimg.com/originals/dc/c2/42/dcc24203aafeea288a623a25167c6f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7246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Кто такие защитники Отечества?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Отечество – это место, где жили наши предки, деды и отцы, где живешь сейчас ты.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Защитник Отечества –это человек, который любит свою Родину и готовый пойти воевать ради защиты Отечества.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catherineasquithgallery.com/uploads/posts/2021-02/1614384887_58-p-salyut-na-svetlom-fone-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5723891" cy="58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Что означает слово «Отечество»?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AutoShape 6" descr="https://flomaster.top/uploads/posts/2021-11/1637744572_45-flomaster-club-p-moskva-risunok-dlya-detei-detskie-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flomaster.top/uploads/posts/2021-11/1637744572_45-flomaster-club-p-moskva-risunok-dlya-detei-detskie-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6" descr="https://static.tildacdn.com/tild3663-3839-4630-b065-353439653031/d65cd6fb-0f3d-4fd2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5438667" cy="32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s://gas-kvas.com/uploads/posts/2023-01/1673480946_gas-kvas-com-p-detskii-risunok-papa-i-sin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00282"/>
            <a:ext cx="5281046" cy="52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Что мы знаем о защитниках Отечества?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AutoShape 4" descr="https://top-fon.com/uploads/posts/2023-01/1674916000_top-fon-com-p-fon-dlya-prezentatsii-sukhoputnie-voiska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mil.ru/images/military/military/photo/6_DSC_01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/>
          <a:stretch/>
        </p:blipFill>
        <p:spPr bwMode="auto">
          <a:xfrm>
            <a:off x="3161166" y="1556792"/>
            <a:ext cx="585325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63408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Факты о празднике:</a:t>
            </a:r>
            <a:endParaRPr lang="ru-RU" sz="4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908720"/>
            <a:ext cx="5482952" cy="132474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 Февраля 1918 года в Петрограде советские солдаты одержали победу над немецкими захватчиками. В связи с этим был объявлен день Красной Армии.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b.ru/media/i/4/4/0/4/8/9/i/4404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/>
          <a:stretch/>
        </p:blipFill>
        <p:spPr bwMode="auto">
          <a:xfrm>
            <a:off x="3371035" y="2420888"/>
            <a:ext cx="565049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История возникновения праздника?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1"/>
            <a:ext cx="5338936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праздника было несколько названий: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День Советской Армии;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День рождения Красной армии;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День рождения вооруженных сил и военно-морского флота.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Сейчас этот праздник называется….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5620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Армия сильная, армия смелая…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AutoShape 4" descr="https://prorisuem.ru/foto/7326/soldat_rossii_risunok_3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45" y="1988840"/>
            <a:ext cx="5700886" cy="382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7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63408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Погранвойска. Пограничники.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AutoShape 2" descr="https://flomaster.top/uploads/posts/2022-08/1660688638_21-flomaster-club-p-voennie-professii-kartinki-dlya-detei-kras-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https://sun4-12.userapi.com/s/v1/ig2/EVqo3nzVy3SnY_tlrvOyEFnQ7wZSKdlXNSWfLBIvd7pCHCLWfahb_KlRB_rJI3bLzCW-MTEyyC6WGIbmsKIdN8-_.jpg?size=400x400&amp;quality=96&amp;crop=3,3,633,633&amp;av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43" y="1052736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крытки для фона к 23 февра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768752" cy="63408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Военно- воздушные силы. Десанты.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https://u.9111s.ru/uploads/202212/05/92ae4e77164ff87b1eb2a07293fd6a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7518"/>
          <a:stretch/>
        </p:blipFill>
        <p:spPr bwMode="auto">
          <a:xfrm>
            <a:off x="3275856" y="1502125"/>
            <a:ext cx="570132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180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«День защитника Отечества»</vt:lpstr>
      <vt:lpstr>Что означает слово «Отечество»?</vt:lpstr>
      <vt:lpstr>Презентация PowerPoint</vt:lpstr>
      <vt:lpstr>Что мы знаем о защитниках Отечества?</vt:lpstr>
      <vt:lpstr>Факты о празднике:</vt:lpstr>
      <vt:lpstr>История возникновения праздника?</vt:lpstr>
      <vt:lpstr>Армия сильная, армия смелая…</vt:lpstr>
      <vt:lpstr>Погранвойска. Пограничники.</vt:lpstr>
      <vt:lpstr>Военно- воздушные силы. Десанты.</vt:lpstr>
      <vt:lpstr>Военно – морской флот</vt:lpstr>
      <vt:lpstr>Сухопутные войска</vt:lpstr>
      <vt:lpstr>Отгадайте какому солдату это пригодиться?</vt:lpstr>
      <vt:lpstr>Отгадайте какому солдату это пригодиться?</vt:lpstr>
      <vt:lpstr>Отгадайте какому солдату это пригодиться?</vt:lpstr>
      <vt:lpstr>Презентация PowerPoint</vt:lpstr>
      <vt:lpstr>Презентация PowerPoint</vt:lpstr>
      <vt:lpstr>В этот праздник принято поздравлять не только мужчин, но и женщин – военнослужащих.</vt:lpstr>
      <vt:lpstr>Кто такие защитники Отечества?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natbe</dc:creator>
  <cp:lastModifiedBy>nat.bel76@hotmail.com</cp:lastModifiedBy>
  <cp:revision>14</cp:revision>
  <dcterms:created xsi:type="dcterms:W3CDTF">2024-02-13T14:12:02Z</dcterms:created>
  <dcterms:modified xsi:type="dcterms:W3CDTF">2024-02-13T16:50:47Z</dcterms:modified>
</cp:coreProperties>
</file>