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DD65-9742-4D6B-969F-21FCC39FDE7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2E1F-8FDF-404B-915B-88CFC400557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DD65-9742-4D6B-969F-21FCC39FDE7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2E1F-8FDF-404B-915B-88CFC40055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DD65-9742-4D6B-969F-21FCC39FDE7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2E1F-8FDF-404B-915B-88CFC40055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DD65-9742-4D6B-969F-21FCC39FDE7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2E1F-8FDF-404B-915B-88CFC400557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DD65-9742-4D6B-969F-21FCC39FDE7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2E1F-8FDF-404B-915B-88CFC40055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DD65-9742-4D6B-969F-21FCC39FDE7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2E1F-8FDF-404B-915B-88CFC400557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DD65-9742-4D6B-969F-21FCC39FDE7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2E1F-8FDF-404B-915B-88CFC400557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DD65-9742-4D6B-969F-21FCC39FDE7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2E1F-8FDF-404B-915B-88CFC40055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DD65-9742-4D6B-969F-21FCC39FDE7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2E1F-8FDF-404B-915B-88CFC40055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DD65-9742-4D6B-969F-21FCC39FDE7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2E1F-8FDF-404B-915B-88CFC40055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DD65-9742-4D6B-969F-21FCC39FDE7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2E1F-8FDF-404B-915B-88CFC400557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86BDD65-9742-4D6B-969F-21FCC39FDE7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462E1F-8FDF-404B-915B-88CFC400557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5637010" cy="882119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Который час?</a:t>
            </a:r>
          </a:p>
          <a:p>
            <a:pPr algn="ctr"/>
            <a:endParaRPr lang="en-US" sz="3500" dirty="0" smtClean="0">
              <a:solidFill>
                <a:srgbClr val="FF0000"/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en-US" sz="35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Spotlight 5 </a:t>
            </a:r>
            <a:r>
              <a:rPr lang="en-US" sz="3500" dirty="0">
                <a:solidFill>
                  <a:srgbClr val="FF0000"/>
                </a:solidFill>
                <a:latin typeface="Monotype Corsiva" panose="03010101010201010101" pitchFamily="66" charset="0"/>
              </a:rPr>
              <a:t>M</a:t>
            </a:r>
            <a:r>
              <a:rPr lang="en-US" sz="35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odule 6</a:t>
            </a:r>
            <a:endParaRPr lang="ru-RU" sz="3500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175351" cy="1793167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en-US" sz="8000" b="1" u="sng" dirty="0" smtClean="0">
                <a:solidFill>
                  <a:srgbClr val="C00000"/>
                </a:solidFill>
                <a:latin typeface="Monotype Corsiva" pitchFamily="66" charset="0"/>
              </a:rPr>
              <a:t>What time is it?</a:t>
            </a:r>
            <a:endParaRPr lang="ru-RU" sz="8000" b="1" u="sng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6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8528" y="692696"/>
            <a:ext cx="3355472" cy="576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It’s </a:t>
            </a:r>
            <a:r>
              <a:rPr lang="en-US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twenty- </a:t>
            </a:r>
            <a:r>
              <a:rPr lang="en-US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five </a:t>
            </a:r>
            <a:r>
              <a:rPr lang="en-US" sz="5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past </a:t>
            </a:r>
            <a:r>
              <a:rPr lang="en-US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one.</a:t>
            </a:r>
            <a:endParaRPr lang="ru-RU" sz="5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13315"/>
            <a:ext cx="4888936" cy="484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Стрелка вниз 2"/>
          <p:cNvSpPr/>
          <p:nvPr/>
        </p:nvSpPr>
        <p:spPr>
          <a:xfrm rot="19980095">
            <a:off x="3555135" y="2544833"/>
            <a:ext cx="484632" cy="16399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 rot="13726076">
            <a:off x="3565026" y="1476092"/>
            <a:ext cx="484632" cy="15426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11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2834" y="1052736"/>
            <a:ext cx="2951166" cy="525658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It’s </a:t>
            </a:r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twenty- </a:t>
            </a:r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five </a:t>
            </a:r>
            <a:r>
              <a:rPr lang="en-US" sz="48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</a:t>
            </a:r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six.</a:t>
            </a:r>
            <a:endParaRPr lang="ru-RU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708" y="404664"/>
            <a:ext cx="5160126" cy="511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Стрелка вниз 2"/>
          <p:cNvSpPr/>
          <p:nvPr/>
        </p:nvSpPr>
        <p:spPr>
          <a:xfrm rot="1784849">
            <a:off x="2920449" y="2865638"/>
            <a:ext cx="484632" cy="18888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 rot="21135154">
            <a:off x="3502248" y="2909876"/>
            <a:ext cx="484632" cy="14446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25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83" y="332656"/>
            <a:ext cx="8382590" cy="6120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735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80919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835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5" t="13194" r="3286" b="3934"/>
          <a:stretch/>
        </p:blipFill>
        <p:spPr>
          <a:xfrm>
            <a:off x="899591" y="980726"/>
            <a:ext cx="7371639" cy="479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14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640959" cy="547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2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5353355" y="1112453"/>
            <a:ext cx="3467117" cy="38656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It’s nine </a:t>
            </a:r>
            <a:r>
              <a:rPr lang="en-US" sz="6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o’clock.</a:t>
            </a:r>
            <a:endParaRPr lang="ru-RU" sz="60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07" y="764704"/>
            <a:ext cx="5089748" cy="508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трелка влево 3"/>
          <p:cNvSpPr/>
          <p:nvPr/>
        </p:nvSpPr>
        <p:spPr>
          <a:xfrm>
            <a:off x="1459499" y="3237570"/>
            <a:ext cx="1348982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>
            <a:off x="2699792" y="1556792"/>
            <a:ext cx="137034" cy="168077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6200000">
            <a:off x="1914987" y="2154865"/>
            <a:ext cx="168077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0800000">
            <a:off x="1459499" y="3045259"/>
            <a:ext cx="141113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03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55" y="836712"/>
            <a:ext cx="4729708" cy="5005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трелка вправо 5"/>
          <p:cNvSpPr/>
          <p:nvPr/>
        </p:nvSpPr>
        <p:spPr>
          <a:xfrm>
            <a:off x="2760390" y="3506323"/>
            <a:ext cx="181161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2760390" y="3529182"/>
            <a:ext cx="45719" cy="12679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5364088" y="620688"/>
            <a:ext cx="3322712" cy="49685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It’s </a:t>
            </a:r>
            <a:r>
              <a:rPr lang="en-US" sz="6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quarter </a:t>
            </a:r>
            <a:r>
              <a:rPr lang="en-US" sz="6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past </a:t>
            </a:r>
            <a:r>
              <a:rPr lang="en-US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six.</a:t>
            </a:r>
            <a:endParaRPr lang="ru-RU" sz="6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806109" y="3529182"/>
            <a:ext cx="54175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2783249" y="3309726"/>
            <a:ext cx="179798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327208">
            <a:off x="2592354" y="3429000"/>
            <a:ext cx="484632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87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6096" y="274638"/>
            <a:ext cx="3250704" cy="50985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It’s twenty </a:t>
            </a:r>
            <a:r>
              <a:rPr lang="en-US" sz="6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past </a:t>
            </a:r>
            <a:r>
              <a:rPr lang="en-US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seven.</a:t>
            </a:r>
            <a:endParaRPr lang="ru-RU" sz="6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24" y="908720"/>
            <a:ext cx="4570775" cy="4528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Прямая со стрелкой 3"/>
          <p:cNvCxnSpPr/>
          <p:nvPr/>
        </p:nvCxnSpPr>
        <p:spPr>
          <a:xfrm>
            <a:off x="3000499" y="3501008"/>
            <a:ext cx="1139453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2195736" y="3501008"/>
            <a:ext cx="804763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трелка вправо 6"/>
          <p:cNvSpPr/>
          <p:nvPr/>
        </p:nvSpPr>
        <p:spPr>
          <a:xfrm rot="1540710">
            <a:off x="2937134" y="3546724"/>
            <a:ext cx="139435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8840586">
            <a:off x="2249157" y="358334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78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7956" y="836712"/>
            <a:ext cx="3068844" cy="4104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It’s ten </a:t>
            </a:r>
            <a:r>
              <a:rPr lang="en-US" sz="6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</a:t>
            </a:r>
            <a:r>
              <a:rPr lang="en-US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two.</a:t>
            </a:r>
            <a:endParaRPr lang="ru-RU" sz="6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020" y="320652"/>
            <a:ext cx="4478936" cy="4437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Стрелка вправо 2"/>
          <p:cNvSpPr/>
          <p:nvPr/>
        </p:nvSpPr>
        <p:spPr>
          <a:xfrm rot="12574374">
            <a:off x="1990310" y="1955864"/>
            <a:ext cx="167329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 rot="18763998">
            <a:off x="3370234" y="2094481"/>
            <a:ext cx="115667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37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5660" y="1376096"/>
            <a:ext cx="3556860" cy="45731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It’s </a:t>
            </a:r>
            <a:r>
              <a:rPr lang="en-US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6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half </a:t>
            </a:r>
            <a:r>
              <a:rPr lang="en-US" sz="6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</a:t>
            </a:r>
            <a:r>
              <a:rPr lang="en-US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twelve.</a:t>
            </a:r>
            <a:endParaRPr lang="ru-RU" sz="6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2612"/>
            <a:ext cx="472406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трелка вниз 3"/>
          <p:cNvSpPr/>
          <p:nvPr/>
        </p:nvSpPr>
        <p:spPr>
          <a:xfrm>
            <a:off x="3091314" y="2608542"/>
            <a:ext cx="484632" cy="14685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0198617">
            <a:off x="2996860" y="1409040"/>
            <a:ext cx="484632" cy="12096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84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71343" y="1124744"/>
            <a:ext cx="3372657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It’s </a:t>
            </a:r>
            <a:r>
              <a:rPr lang="en-US" sz="6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quarter </a:t>
            </a:r>
            <a:r>
              <a:rPr lang="en-US" sz="6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</a:t>
            </a:r>
            <a:br>
              <a:rPr lang="en-US" sz="6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three.</a:t>
            </a:r>
            <a:endParaRPr lang="ru-RU" sz="6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02776"/>
            <a:ext cx="4896544" cy="4707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Стрелка вниз 2"/>
          <p:cNvSpPr/>
          <p:nvPr/>
        </p:nvSpPr>
        <p:spPr>
          <a:xfrm rot="15785670">
            <a:off x="3507795" y="2108224"/>
            <a:ext cx="360040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 rot="5400000">
            <a:off x="2040507" y="2007502"/>
            <a:ext cx="394594" cy="1616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12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84</TotalTime>
  <Words>49</Words>
  <Application>Microsoft Office PowerPoint</Application>
  <PresentationFormat>Экран (4:3)</PresentationFormat>
  <Paragraphs>12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What time is it?</vt:lpstr>
      <vt:lpstr>Презентация PowerPoint</vt:lpstr>
      <vt:lpstr>Презентация PowerPoint</vt:lpstr>
      <vt:lpstr>It’s nine o’clock.</vt:lpstr>
      <vt:lpstr>It’s a quarter past six.</vt:lpstr>
      <vt:lpstr>It’s twenty past seven.</vt:lpstr>
      <vt:lpstr>It’s ten to two.</vt:lpstr>
      <vt:lpstr>It’s  half to twelve.</vt:lpstr>
      <vt:lpstr>It’s a quarter to three.</vt:lpstr>
      <vt:lpstr>It’s twenty- five past one.</vt:lpstr>
      <vt:lpstr>It’s twenty- five to six.</vt:lpstr>
      <vt:lpstr>Презентация PowerPoint</vt:lpstr>
      <vt:lpstr>Презентация PowerPoint</vt:lpstr>
    </vt:vector>
  </TitlesOfParts>
  <Company>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15</cp:revision>
  <dcterms:created xsi:type="dcterms:W3CDTF">2016-11-02T07:06:37Z</dcterms:created>
  <dcterms:modified xsi:type="dcterms:W3CDTF">2025-02-16T08:37:13Z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430308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