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5" r:id="rId5"/>
    <p:sldId id="258" r:id="rId6"/>
    <p:sldId id="286" r:id="rId7"/>
    <p:sldId id="259" r:id="rId8"/>
    <p:sldId id="287" r:id="rId9"/>
    <p:sldId id="260" r:id="rId10"/>
    <p:sldId id="261" r:id="rId11"/>
    <p:sldId id="288" r:id="rId12"/>
    <p:sldId id="262" r:id="rId13"/>
    <p:sldId id="289" r:id="rId14"/>
    <p:sldId id="264" r:id="rId15"/>
    <p:sldId id="290" r:id="rId16"/>
    <p:sldId id="265" r:id="rId17"/>
    <p:sldId id="291" r:id="rId18"/>
    <p:sldId id="266" r:id="rId19"/>
    <p:sldId id="292" r:id="rId20"/>
    <p:sldId id="267" r:id="rId21"/>
    <p:sldId id="293" r:id="rId22"/>
    <p:sldId id="269" r:id="rId23"/>
    <p:sldId id="268" r:id="rId24"/>
    <p:sldId id="294" r:id="rId25"/>
    <p:sldId id="270" r:id="rId26"/>
    <p:sldId id="295" r:id="rId27"/>
    <p:sldId id="271" r:id="rId28"/>
    <p:sldId id="296" r:id="rId29"/>
    <p:sldId id="272" r:id="rId30"/>
    <p:sldId id="297" r:id="rId31"/>
    <p:sldId id="273" r:id="rId32"/>
    <p:sldId id="276" r:id="rId33"/>
    <p:sldId id="298" r:id="rId34"/>
    <p:sldId id="274" r:id="rId35"/>
    <p:sldId id="299" r:id="rId36"/>
    <p:sldId id="275" r:id="rId37"/>
    <p:sldId id="300" r:id="rId38"/>
    <p:sldId id="279" r:id="rId39"/>
    <p:sldId id="301" r:id="rId40"/>
    <p:sldId id="278" r:id="rId41"/>
    <p:sldId id="302" r:id="rId42"/>
    <p:sldId id="282" r:id="rId43"/>
    <p:sldId id="277" r:id="rId44"/>
    <p:sldId id="303" r:id="rId45"/>
    <p:sldId id="281" r:id="rId46"/>
    <p:sldId id="304" r:id="rId47"/>
    <p:sldId id="280" r:id="rId48"/>
    <p:sldId id="305" r:id="rId49"/>
    <p:sldId id="283" r:id="rId50"/>
    <p:sldId id="306" r:id="rId51"/>
    <p:sldId id="28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21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66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36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7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34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24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02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5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4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824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32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2000">
              <a:srgbClr val="9CB86E">
                <a:alpha val="24000"/>
              </a:srgbClr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10C1-77CA-4CC9-9BD2-BE02AEC8AAE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581B-5F36-4CCB-9AD6-EEB352336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1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17" y="-133154"/>
            <a:ext cx="9690560" cy="69573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9588" y="1772816"/>
            <a:ext cx="29066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Викторина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2-4 класс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4631">
            <a:off x="4766998" y="1762714"/>
            <a:ext cx="35220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Литературные герои английских писателей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817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69124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4) Как Алиса попала 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воображаемый мир?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66296"/>
            <a:ext cx="2826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1)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389" y="3638530"/>
            <a:ext cx="666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2) Сквозь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кроличью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4483007"/>
            <a:ext cx="525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3)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Её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заколдовали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694" y="5301208"/>
            <a:ext cx="9065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4)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волшебной палочки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44" y="1758007"/>
            <a:ext cx="4946580" cy="2216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790" y="188640"/>
            <a:ext cx="63159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4) Алиса попала 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воображаемый мир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085184"/>
            <a:ext cx="666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2) Сквозь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кроличью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1544"/>
            <a:ext cx="4622914" cy="3302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64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347" y="116632"/>
            <a:ext cx="83145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5) Какой герой книги умел исчезать,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оставляя только улыбку или голову?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861208" cy="2666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69" y="1628800"/>
            <a:ext cx="3268569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6" y="4437114"/>
            <a:ext cx="3052208" cy="2031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437113"/>
            <a:ext cx="3216135" cy="2064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471" y="1628800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1918" y="1664843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200" y="4545943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1918" y="4460589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6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010" y="116632"/>
            <a:ext cx="72012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5) Оставляя только улыбку или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голову, умел исчезать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4930" y="5057889"/>
            <a:ext cx="5466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Чеширский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50" y="1700808"/>
            <a:ext cx="6376810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5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9233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6) Какого из этих персонажей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книге нет?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308" y="1775386"/>
            <a:ext cx="3714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Шляпник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391" y="2852936"/>
            <a:ext cx="2371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Соня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391" y="4149080"/>
            <a:ext cx="249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391" y="5445224"/>
            <a:ext cx="272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Нильс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27" y="2348880"/>
            <a:ext cx="4710470" cy="4317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7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139" y="188640"/>
            <a:ext cx="8224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6)В книге нет такого героя как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3647" y="5229200"/>
            <a:ext cx="272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Нильс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46" y="1227760"/>
            <a:ext cx="5195676" cy="3891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1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549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7)Как в сказке называлось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чаепитие?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4795" y="1784964"/>
            <a:ext cx="463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Волшебным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0078" y="2759274"/>
            <a:ext cx="4117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Безумным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145" y="3813044"/>
            <a:ext cx="4921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Ежедневным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5791" y="4869160"/>
            <a:ext cx="448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Конфетным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" y="2264725"/>
            <a:ext cx="4309274" cy="318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1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631" y="213507"/>
            <a:ext cx="9142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Чаепитие в сказке называлось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301208"/>
            <a:ext cx="4117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Безумным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4" y="1078981"/>
            <a:ext cx="8424280" cy="409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07" y="260648"/>
            <a:ext cx="8493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8) В какую игру играли при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помощи ежа и фламинго?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1"/>
            <a:ext cx="3384376" cy="48253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118" y="2085260"/>
            <a:ext cx="26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Гольф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118" y="2967335"/>
            <a:ext cx="3057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Хоккей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123" y="3902837"/>
            <a:ext cx="299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Крокет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990" y="4826167"/>
            <a:ext cx="244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Поло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532"/>
            <a:ext cx="73382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8) При помощи ежа и 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фламинго играли 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409348"/>
            <a:ext cx="299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Крокет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29" y="1919135"/>
            <a:ext cx="6408908" cy="3460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3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81" y="-99392"/>
            <a:ext cx="9409045" cy="7056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2536" y="188640"/>
            <a:ext cx="96490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Винни-Пух и все-все-все</a:t>
            </a:r>
            <a:endParaRPr lang="ru-RU" sz="6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4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0236"/>
            <a:ext cx="96845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6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60" y="33066"/>
            <a:ext cx="75891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9) Назовите автора книг о Гарри Поттере.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87392"/>
            <a:ext cx="1831330" cy="2312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4503" y="1988840"/>
            <a:ext cx="23437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arenR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Элизабет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Чедвик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7187"/>
            <a:ext cx="1728192" cy="22829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99913" y="1988840"/>
            <a:ext cx="24843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2)   Джоан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Роулинг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9438"/>
          <a:stretch/>
        </p:blipFill>
        <p:spPr>
          <a:xfrm>
            <a:off x="444760" y="4221088"/>
            <a:ext cx="2187928" cy="278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08271" y="4259610"/>
            <a:ext cx="22555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Ненси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Хьюстон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1867928" cy="23366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58189" y="4090333"/>
            <a:ext cx="222612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Рут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Рендел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0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60" y="33066"/>
            <a:ext cx="75891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9) Автора книг о Гарри Поттере зовут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4931"/>
            <a:ext cx="3370216" cy="4451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920" y="2996952"/>
            <a:ext cx="50016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Джоан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Роулинг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0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636"/>
            <a:ext cx="7804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10) Кого в произведении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называли «МАГЛЫ»?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5921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Обычных людей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90233"/>
            <a:ext cx="5075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Волшебников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716" y="4005064"/>
            <a:ext cx="3407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Троллей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716" y="5157192"/>
            <a:ext cx="3763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Домовых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50898"/>
            <a:ext cx="4506006" cy="3012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0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167" y="116632"/>
            <a:ext cx="498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10) МАГЛЫ - это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061" y="5157192"/>
            <a:ext cx="5609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Обычные люди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7" y="1340768"/>
            <a:ext cx="4894804" cy="36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34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30" y="96786"/>
            <a:ext cx="82124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11) На каком факультете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учился Гарри Поттер?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3695" y="4656528"/>
            <a:ext cx="31034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Гриффиндор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1397" y="1837200"/>
            <a:ext cx="2388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Пуффендуй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322" y="4659139"/>
            <a:ext cx="21393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Когтевран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9586" y="1844824"/>
            <a:ext cx="2064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Слизерин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0" y="4252800"/>
            <a:ext cx="1840480" cy="2289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304898" cy="259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0" y="4002125"/>
            <a:ext cx="2009556" cy="2447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36" t="5332" r="16786" b="7841"/>
          <a:stretch/>
        </p:blipFill>
        <p:spPr>
          <a:xfrm>
            <a:off x="4453866" y="1544348"/>
            <a:ext cx="2086879" cy="2473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7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30" y="96786"/>
            <a:ext cx="82124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11) Гарри Поттер учился на факультете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3383929"/>
            <a:ext cx="4211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Гриффиндор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3" y="1984539"/>
            <a:ext cx="3528392" cy="4388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1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924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12) Настоящее имя Волан де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Морта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72507"/>
            <a:ext cx="6408712" cy="30211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6276" y="4222828"/>
            <a:ext cx="2794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Том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Реддл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403" y="5085184"/>
            <a:ext cx="31136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Сириус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Блэк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1064" y="422262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Северус</a:t>
            </a:r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Снегг</a:t>
            </a:r>
            <a:endParaRPr lang="ru-RU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1068" y="5085183"/>
            <a:ext cx="3695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Драко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Малфой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2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924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12) Настоящее имя Волан де </a:t>
            </a:r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Морта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6647" y="5157192"/>
            <a:ext cx="3374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Том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Реддл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66" y="1340768"/>
            <a:ext cx="6956521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85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741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13) Как называется хранитель части души?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3645024"/>
            <a:ext cx="3798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Крестраж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307" y="1686292"/>
            <a:ext cx="353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Патронус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307" y="2645588"/>
            <a:ext cx="356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Квиддич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345" y="4725144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Снитч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232870" cy="2638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25" y="3955528"/>
            <a:ext cx="4203197" cy="2497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88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332656"/>
            <a:ext cx="89884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1) Кто является автором сказки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«Винни -Пух и все-все-все»?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375" y="3743832"/>
            <a:ext cx="31320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– Алан Александр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Милн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7655" y="3947983"/>
            <a:ext cx="24942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Редьярд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Киплинг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6349561"/>
            <a:ext cx="22818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Льюис Кэрролл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7385" y="6226696"/>
            <a:ext cx="22679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– Джоан Роулинг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2" descr="Lewis Carroll 18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6" y="4348093"/>
            <a:ext cx="1359231" cy="20014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3" y="1988840"/>
            <a:ext cx="1754992" cy="1754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90" y="2158990"/>
            <a:ext cx="1204320" cy="1862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46197"/>
            <a:ext cx="2670748" cy="1780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1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741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13) Хранитель части души - это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3140968"/>
            <a:ext cx="3798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Крестраж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18" y="1124744"/>
            <a:ext cx="4104456" cy="5286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2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252520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4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0375" y="3547873"/>
            <a:ext cx="31320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– Алан Александр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Милн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8327" y="3547873"/>
            <a:ext cx="24942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–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Редьярд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Киплинг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483" y="6180154"/>
            <a:ext cx="22818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Льюис Кэрролл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5207" y="6177872"/>
            <a:ext cx="2339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– Памела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Трэверс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2" descr="Lewis Carroll 18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0" y="4077072"/>
            <a:ext cx="1359231" cy="20014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8" y="1645320"/>
            <a:ext cx="1754992" cy="1754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37" y="1469272"/>
            <a:ext cx="1507182" cy="19310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6100" y="19828"/>
            <a:ext cx="87718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14) Назовите автора произведения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«Книга Джунглей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59737" y="4000924"/>
            <a:ext cx="1814438" cy="2077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39952" y="3370283"/>
            <a:ext cx="45905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Редьярд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Киплинг</a:t>
            </a:r>
          </a:p>
        </p:txBody>
      </p:sp>
      <p:sp>
        <p:nvSpPr>
          <p:cNvPr id="10" name="AutoShape 2" descr="Lewis Carroll 18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12986"/>
            <a:ext cx="3603160" cy="46164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93958" y="19828"/>
            <a:ext cx="61561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14) Автор произведения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«Книга Джунглей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2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15) Как звали мальчика, </a:t>
            </a:r>
          </a:p>
          <a:p>
            <a:pPr algn="just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главного героя книги?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38" y="1916832"/>
            <a:ext cx="49117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arenR"/>
            </a:pP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Тарзан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>
              <a:buAutoNum type="arabicParenR"/>
            </a:pP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Маугли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>
              <a:buAutoNum type="arabicParenR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Джек</a:t>
            </a:r>
          </a:p>
          <a:p>
            <a:pPr marL="914400" indent="-914400"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Питер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08952"/>
            <a:ext cx="5333392" cy="3536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1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15)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Главного героя книги зовут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800" y="5148528"/>
            <a:ext cx="4911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Маугли</a:t>
            </a: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09" y="1070797"/>
            <a:ext cx="5616624" cy="4043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73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16) Какие животные приютили и</a:t>
            </a:r>
          </a:p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воспитали главного героя?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4" y="1988840"/>
            <a:ext cx="4942629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36156" y="2024303"/>
            <a:ext cx="274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Волки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6156" y="2937718"/>
            <a:ext cx="372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Медведи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3813" y="3894613"/>
            <a:ext cx="394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Обезьяны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6156" y="4863334"/>
            <a:ext cx="26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Львы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0952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16) главного героя приютили </a:t>
            </a:r>
          </a:p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воспитали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9065" y="2636912"/>
            <a:ext cx="274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Волки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9" y="1844824"/>
            <a:ext cx="5647963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7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159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17) Как звали главного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врага мальчика?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117" y="2204864"/>
            <a:ext cx="3682771" cy="3530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arenR"/>
            </a:pP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Каа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>
              <a:buAutoNum type="arabicParenR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Табаки</a:t>
            </a:r>
          </a:p>
          <a:p>
            <a:pPr marL="914400" indent="-914400">
              <a:buAutoNum type="arabicParenR"/>
            </a:pP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Шерхан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>
              <a:buAutoNum type="arabicParenR"/>
            </a:pP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Акела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58" y="2072250"/>
            <a:ext cx="4970548" cy="3877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59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800" y="240802"/>
            <a:ext cx="8638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17) Главного врага мальчика зовут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4692" y="5373216"/>
            <a:ext cx="3682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Шерхан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66" y="1124744"/>
            <a:ext cx="5426673" cy="4070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0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332656"/>
            <a:ext cx="89884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1) Автором сказки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«Винни -Пух и все-все-все» является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6843" y="5733256"/>
            <a:ext cx="5445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Алан Александр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Милн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2" descr="Lewis Carroll 18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0" y="1988838"/>
            <a:ext cx="3539706" cy="353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0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6" y="260648"/>
            <a:ext cx="9137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18) Кто такие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Бандар-логи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6428748" cy="494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Волчья стая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Шакалы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Обезьяний народ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64573"/>
            <a:ext cx="4602675" cy="2868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60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832" y="260648"/>
            <a:ext cx="6518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18)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Бандар-логи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- это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821" y="4869160"/>
            <a:ext cx="6229975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Обезьяний народ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70" y="1422226"/>
            <a:ext cx="6136488" cy="3451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97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" y="0"/>
            <a:ext cx="913548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69" y="116632"/>
            <a:ext cx="8922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19) Автор сказочной повести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«Чарли и шоколадная фабрика»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1916832"/>
            <a:ext cx="2558914" cy="30001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300" y="5079752"/>
            <a:ext cx="29013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Роальд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Даль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66" y="1915564"/>
            <a:ext cx="2434486" cy="30013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6114" y="5101616"/>
            <a:ext cx="29033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Агата Кристи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15564"/>
            <a:ext cx="2216247" cy="30431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8480" y="5101616"/>
            <a:ext cx="2845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Оскар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Уальд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6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69" y="116632"/>
            <a:ext cx="89222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19) Автор сказочной повести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«Чарли и шоколадная фабрика»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26463" cy="47206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57794" y="3284984"/>
            <a:ext cx="3917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Роальд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Даль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6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066"/>
            <a:ext cx="84920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20) Что помогло Чарли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опасть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 фабрику?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65615"/>
            <a:ext cx="5910144" cy="494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Золотой компас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Волшебник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Карта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Золотой билет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2780928"/>
            <a:ext cx="3996952" cy="2664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066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20)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Чарли оказался на фабрике благодаря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6670" y="4941168"/>
            <a:ext cx="6006644" cy="13388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Золотому билету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2725"/>
            <a:ext cx="5908581" cy="3563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42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13648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21) Как зовут хозяина </a:t>
            </a:r>
          </a:p>
          <a:p>
            <a:pPr algn="just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шоколадной фабрики?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76" r="7100"/>
          <a:stretch/>
        </p:blipFill>
        <p:spPr>
          <a:xfrm>
            <a:off x="155833" y="1916832"/>
            <a:ext cx="4129564" cy="38164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5281" y="1944163"/>
            <a:ext cx="4517199" cy="40500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Август Глуп</a:t>
            </a: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Вилли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Вонка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Чарли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Бакет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>
              <a:lnSpc>
                <a:spcPct val="150000"/>
              </a:lnSpc>
              <a:buAutoNum type="arabicParenR"/>
            </a:pP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Джонни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Депп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83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13648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21) Хозяина шоколадной фабрики зовут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8784" y="5373216"/>
            <a:ext cx="39172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Вилли </a:t>
            </a: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Вонка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23" y="1774243"/>
            <a:ext cx="5488738" cy="36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6927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22)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Умпа-Лумпы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это: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862" y="1090302"/>
            <a:ext cx="79348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Шоколадные конфеты</a:t>
            </a:r>
          </a:p>
          <a:p>
            <a:pPr marL="914400" indent="-914400">
              <a:buAutoNum type="arabicParenR"/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Леденцы на палочке</a:t>
            </a:r>
          </a:p>
          <a:p>
            <a:pPr marL="914400" indent="-914400">
              <a:buAutoNum type="arabicParenR"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Маленькие человечки</a:t>
            </a:r>
          </a:p>
          <a:p>
            <a:pPr marL="914400" indent="-914400" algn="ctr">
              <a:buAutoNum type="arabicParenR"/>
            </a:pP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7334963" cy="3143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17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491" y="332656"/>
            <a:ext cx="78013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2)Как звали мальчика из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сказки про Винни-Пуха?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4864"/>
            <a:ext cx="4061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Том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Сойер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025013"/>
            <a:ext cx="6192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Кристофер Робин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354" y="3821975"/>
            <a:ext cx="273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Бруно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0829" y="4745305"/>
            <a:ext cx="3192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Уильям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91" y="3883738"/>
            <a:ext cx="4219681" cy="2569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78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6927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22)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Умпа-Лумпы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это: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043" y="5157192"/>
            <a:ext cx="7689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Маленькие человечки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7" y="1246305"/>
            <a:ext cx="7776864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9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754" cy="7110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99" y="908720"/>
            <a:ext cx="5786355" cy="324036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9628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983" y="310470"/>
            <a:ext cx="81035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2)мальчика из сказки про 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Винни-Пуха звали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373216"/>
            <a:ext cx="6192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Кристофер Робин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45" y="2086982"/>
            <a:ext cx="5321043" cy="3240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6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286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3) Где разворачивается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 книги?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291" y="1700808"/>
            <a:ext cx="870834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1) В доме мальчика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2) Во снах главного героя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3) В лесу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4) Рядом с детской площадкой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07" y="4501575"/>
            <a:ext cx="4754836" cy="2377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1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61" y="116632"/>
            <a:ext cx="88143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3)Сюжет книги разворачивается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941168"/>
            <a:ext cx="3379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3) В лесу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768752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6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4841"/>
            <a:ext cx="8568952" cy="6890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59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699</Words>
  <Application>Microsoft Office PowerPoint</Application>
  <PresentationFormat>Экран (4:3)</PresentationFormat>
  <Paragraphs>186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Васильев В.С. Иваново-2011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1-4 класс</dc:title>
  <dc:creator>lenovo</dc:creator>
  <cp:lastModifiedBy>Пользователь Windows</cp:lastModifiedBy>
  <cp:revision>52</cp:revision>
  <dcterms:created xsi:type="dcterms:W3CDTF">2017-01-29T15:35:36Z</dcterms:created>
  <dcterms:modified xsi:type="dcterms:W3CDTF">2018-02-01T11:25:08Z</dcterms:modified>
</cp:coreProperties>
</file>