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2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169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7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375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3060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10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31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4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7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1"/>
          </a:fgClr>
          <a:bgClr>
            <a:srgbClr val="F3F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21.01.2018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1336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Who is who?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Module 1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Image result for картинки семейное дере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93" y="1556792"/>
            <a:ext cx="63817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Make up sentences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2565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myself/me/let/introduce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to/my/aunt/I’d like/you/introduce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you/to/pleased/meet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are/you/how/?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the Earth/continents/are/there/six/on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on/four/are/oceans/the Earth/there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over/people/population/the world/billion/ is/seven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years/billion/the Earth/old/4.5/is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9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Let me introduce my family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47853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My family is quite large/small. All together there are ____ people in my family.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We live </a:t>
            </a:r>
            <a:r>
              <a:rPr lang="en-US" b="1" smtClean="0"/>
              <a:t>in a(n) </a:t>
            </a:r>
            <a:r>
              <a:rPr lang="en-US" b="1" dirty="0" smtClean="0"/>
              <a:t>flat (apartment)/house.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My parents both work. My _____ look(s) after me. I help them around the house.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We have a lot of fun together. In winter we _____. In warm weather we                   spend much time outdoors.                         We _____.</a:t>
            </a:r>
            <a:endParaRPr lang="ru-RU" b="1" dirty="0"/>
          </a:p>
        </p:txBody>
      </p:sp>
      <p:pic>
        <p:nvPicPr>
          <p:cNvPr id="1026" name="Picture 2" descr="https://1.bp.blogspot.com/-Lgd1z_fPHTg/VrdWG-5VdxI/AAAAAAAAE1c/E4WnN8ScXwk/s1600/albom_po_razvitiyu_rechi_dlya_samyh_malenkih_2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02829"/>
            <a:ext cx="1665435" cy="16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Translate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4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Bill is Tom’s grandson.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Gill and Johnny are Beth’s grandchildren.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Kim and Kate are twins.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 love all my relatives.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Mike is married to Janet.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Grandparents are in their late sixties.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Sam is in his mid forties.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Bill has got two cousins.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Mike is Janet’s husband.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Sue is Sam’s wife.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653136"/>
            <a:ext cx="2199704" cy="16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Describe their appearance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4" t="67325"/>
          <a:stretch/>
        </p:blipFill>
        <p:spPr bwMode="auto">
          <a:xfrm>
            <a:off x="6588901" y="3953814"/>
            <a:ext cx="2286834" cy="247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5" r="66690" b="50000"/>
          <a:stretch/>
        </p:blipFill>
        <p:spPr bwMode="auto">
          <a:xfrm>
            <a:off x="431358" y="3953814"/>
            <a:ext cx="2376264" cy="2607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 t="73879" r="38226"/>
          <a:stretch/>
        </p:blipFill>
        <p:spPr bwMode="auto">
          <a:xfrm>
            <a:off x="3652390" y="4036246"/>
            <a:ext cx="2243398" cy="252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5" r="67431" b="569"/>
          <a:stretch/>
        </p:blipFill>
        <p:spPr bwMode="auto">
          <a:xfrm>
            <a:off x="6588224" y="1196752"/>
            <a:ext cx="2274272" cy="239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5" t="23625" r="36049" b="50000"/>
          <a:stretch/>
        </p:blipFill>
        <p:spPr bwMode="auto">
          <a:xfrm>
            <a:off x="351304" y="1124744"/>
            <a:ext cx="2536373" cy="246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5" t="17106" b="49799"/>
          <a:stretch/>
        </p:blipFill>
        <p:spPr bwMode="auto">
          <a:xfrm>
            <a:off x="3635896" y="1157779"/>
            <a:ext cx="2243398" cy="240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92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Ask personal questions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31640"/>
            <a:ext cx="8075240" cy="519370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_____? I’m Bill Phelps.</a:t>
            </a:r>
          </a:p>
          <a:p>
            <a:pPr marL="514350" indent="-514350">
              <a:buAutoNum type="arabicPeriod"/>
            </a:pPr>
            <a:r>
              <a:rPr lang="en-US" b="1" dirty="0"/>
              <a:t>_____? </a:t>
            </a:r>
            <a:r>
              <a:rPr lang="en-US" b="1" dirty="0" smtClean="0"/>
              <a:t>15, Lake </a:t>
            </a:r>
            <a:r>
              <a:rPr lang="en-US" b="1" dirty="0"/>
              <a:t>Street</a:t>
            </a:r>
            <a:r>
              <a:rPr lang="en-US" b="1" dirty="0" smtClean="0"/>
              <a:t>, London.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_____? I’m 35.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_____? I’m Irish.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_____? B-I-double L    P-H-E-L-P-S.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_____? I’m from Ireland.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_____? 54667012</a:t>
            </a:r>
          </a:p>
        </p:txBody>
      </p:sp>
      <p:pic>
        <p:nvPicPr>
          <p:cNvPr id="1026" name="Picture 2" descr="http://core0.staticworld.net/images/article/2013/05/bnbidnew-100035360-galle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0526"/>
          <a:stretch/>
        </p:blipFill>
        <p:spPr bwMode="auto">
          <a:xfrm>
            <a:off x="6327158" y="4581128"/>
            <a:ext cx="2232248" cy="17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Finish the sentences with: 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slim, twins, spell, middle, wavy, late, nationalities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24760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Mike‘s hair i</a:t>
            </a:r>
            <a:r>
              <a:rPr lang="en-US" sz="2400" b="1" dirty="0"/>
              <a:t>s</a:t>
            </a:r>
            <a:r>
              <a:rPr lang="en-US" sz="2400" b="1" dirty="0" smtClean="0"/>
              <a:t> short and ____.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His sisters are _____.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His father is a ______-aged man.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My grandparents are in their ____ sixties.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Susan is tall and ____.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In Russia there are a lot of ______.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How do you ____ your surname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3788" y="3902416"/>
            <a:ext cx="38164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dirty="0" smtClean="0">
                <a:solidFill>
                  <a:srgbClr val="FF0000"/>
                </a:solidFill>
                <a:ea typeface="+mj-ea"/>
                <a:cs typeface="+mj-cs"/>
              </a:rPr>
              <a:t>Use the right pronoun: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59" y="4441026"/>
            <a:ext cx="42306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/>
              <a:t>Their/theirs flat is modern.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Liz has got a new house. Her/our house is spacious.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Is Nick your/yours brother?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Are these notebooks her/hers?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This camera isn’t mine/my.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441025"/>
            <a:ext cx="4050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This little kitten is our/ours.</a:t>
            </a:r>
          </a:p>
          <a:p>
            <a:r>
              <a:rPr lang="en-US" sz="2000" b="1" dirty="0" smtClean="0"/>
              <a:t>7. Ben and Joan are my/mine friends.</a:t>
            </a:r>
          </a:p>
          <a:p>
            <a:r>
              <a:rPr lang="en-US" sz="2000" b="1" dirty="0" smtClean="0"/>
              <a:t>8. What is his/hers address?</a:t>
            </a:r>
          </a:p>
          <a:p>
            <a:r>
              <a:rPr lang="en-US" sz="2000" b="1" dirty="0" smtClean="0"/>
              <a:t>9. What’s your/her phone number?</a:t>
            </a:r>
          </a:p>
          <a:p>
            <a:r>
              <a:rPr lang="en-US" sz="2000" b="1" dirty="0" smtClean="0"/>
              <a:t>10. Is this ball his/her?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55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         Russia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My name is ____. I’m from ____. I live in </a:t>
            </a:r>
            <a:r>
              <a:rPr lang="en-US" sz="3600" b="1" i="1" dirty="0" smtClean="0"/>
              <a:t>Western Siberia</a:t>
            </a:r>
            <a:r>
              <a:rPr lang="en-US" sz="3600" b="1" dirty="0" smtClean="0"/>
              <a:t>, it’s in the north of Russia.</a:t>
            </a:r>
          </a:p>
          <a:p>
            <a:pPr marL="0" indent="0">
              <a:buNone/>
            </a:pPr>
            <a:r>
              <a:rPr lang="en-US" sz="3600" b="1" dirty="0" smtClean="0"/>
              <a:t>My country is large</a:t>
            </a:r>
            <a:r>
              <a:rPr lang="ru-RU" sz="3600" b="1" dirty="0" smtClean="0"/>
              <a:t>____</a:t>
            </a:r>
            <a:r>
              <a:rPr lang="en-US" sz="3600" b="1" dirty="0" smtClean="0"/>
              <a:t> and </a:t>
            </a:r>
            <a:r>
              <a:rPr lang="ru-RU" sz="3600" b="1" dirty="0" smtClean="0"/>
              <a:t>_____</a:t>
            </a:r>
            <a:r>
              <a:rPr lang="en-US" sz="3600" b="1" dirty="0" smtClean="0"/>
              <a:t>. There are </a:t>
            </a:r>
            <a:r>
              <a:rPr lang="ru-RU" sz="3600" b="1" dirty="0" smtClean="0"/>
              <a:t>_____</a:t>
            </a:r>
            <a:r>
              <a:rPr lang="en-US" sz="3600" b="1" dirty="0" smtClean="0"/>
              <a:t>seas and </a:t>
            </a:r>
            <a:r>
              <a:rPr lang="ru-RU" sz="3600" b="1" dirty="0" smtClean="0"/>
              <a:t>_____</a:t>
            </a:r>
            <a:r>
              <a:rPr lang="en-US" sz="3600" b="1" dirty="0" smtClean="0"/>
              <a:t> rivers, plains and mountains in it. </a:t>
            </a:r>
          </a:p>
          <a:p>
            <a:pPr marL="0" indent="0">
              <a:buNone/>
            </a:pPr>
            <a:r>
              <a:rPr lang="en-US" sz="3600" b="1" dirty="0" smtClean="0"/>
              <a:t>Tourists come to Russia to see _____.</a:t>
            </a:r>
          </a:p>
          <a:p>
            <a:pPr marL="0" indent="0">
              <a:buNone/>
            </a:pPr>
            <a:r>
              <a:rPr lang="en-US" sz="3600" b="1" dirty="0" smtClean="0"/>
              <a:t>Russia is a wonderful place to live.</a:t>
            </a:r>
          </a:p>
          <a:p>
            <a:pPr marL="0" indent="0">
              <a:buNone/>
            </a:pPr>
            <a:r>
              <a:rPr lang="en-US" sz="3600" b="1" dirty="0" smtClean="0"/>
              <a:t> </a:t>
            </a:r>
            <a:endParaRPr lang="ru-RU" sz="3600" b="1" dirty="0"/>
          </a:p>
        </p:txBody>
      </p:sp>
      <p:sp>
        <p:nvSpPr>
          <p:cNvPr id="4" name="Сердце 3"/>
          <p:cNvSpPr/>
          <p:nvPr/>
        </p:nvSpPr>
        <p:spPr>
          <a:xfrm>
            <a:off x="3650468" y="692696"/>
            <a:ext cx="504056" cy="43204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Finish the sentences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396648"/>
              </p:ext>
            </p:extLst>
          </p:nvPr>
        </p:nvGraphicFramePr>
        <p:xfrm>
          <a:off x="539552" y="1196752"/>
          <a:ext cx="8064896" cy="51845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457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/>
                        <a:t>Spanish live in 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/>
                        <a:t>The sun sets in the …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/>
                        <a:t>Western Siberia is in the …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/>
                        <a:t>Russia is a wonderful place to live and …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/>
                        <a:t>People in Germany speak …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/>
                        <a:t>The Black Sea is in the 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/>
                        <a:t>There are deserts and mountains in …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-west.</a:t>
                      </a:r>
                    </a:p>
                    <a:p>
                      <a:r>
                        <a:rPr lang="en-US" sz="3600" dirty="0" smtClean="0"/>
                        <a:t>-German.</a:t>
                      </a:r>
                    </a:p>
                    <a:p>
                      <a:r>
                        <a:rPr lang="en-US" sz="3600" dirty="0" smtClean="0"/>
                        <a:t>-Chile.</a:t>
                      </a:r>
                    </a:p>
                    <a:p>
                      <a:r>
                        <a:rPr lang="en-US" sz="3600" dirty="0" smtClean="0"/>
                        <a:t>-north.</a:t>
                      </a:r>
                    </a:p>
                    <a:p>
                      <a:r>
                        <a:rPr lang="en-US" sz="3600" dirty="0" smtClean="0"/>
                        <a:t>-visit.</a:t>
                      </a:r>
                    </a:p>
                    <a:p>
                      <a:r>
                        <a:rPr lang="en-US" sz="3600" dirty="0" smtClean="0"/>
                        <a:t>-south.</a:t>
                      </a:r>
                    </a:p>
                    <a:p>
                      <a:r>
                        <a:rPr lang="en-US" sz="3600" dirty="0" smtClean="0"/>
                        <a:t>-Spain.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UK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4680520" cy="54726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600" b="1" dirty="0" smtClean="0"/>
              <a:t>There are four parts in the UK: …  .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The capital city of England/Scotland/  Wales/ Northern Ireland is … .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About … people live in the UK.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The UK flag is named … .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The UK money is named  ... 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030" name="Picture 6" descr="https://fs00.infourok.ru/images/doc/221/11742/1/640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27496" r="48586" b="9871"/>
          <a:stretch/>
        </p:blipFill>
        <p:spPr bwMode="auto">
          <a:xfrm>
            <a:off x="5508104" y="1835696"/>
            <a:ext cx="2898700" cy="43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s00.infourok.ru/images/doc/221/11742/1/640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5" t="24645" r="9265" b="50355"/>
          <a:stretch/>
        </p:blipFill>
        <p:spPr bwMode="auto">
          <a:xfrm>
            <a:off x="6282532" y="692696"/>
            <a:ext cx="210552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17" y="404664"/>
            <a:ext cx="4201966" cy="596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33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500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Тема Office</vt:lpstr>
      <vt:lpstr>Бумажная</vt:lpstr>
      <vt:lpstr>Who is who?</vt:lpstr>
      <vt:lpstr>Translate</vt:lpstr>
      <vt:lpstr>Describe their appearance</vt:lpstr>
      <vt:lpstr>Ask personal questions</vt:lpstr>
      <vt:lpstr>Finish the sentences with:  slim, twins, spell, middle, wavy, late, nationalities </vt:lpstr>
      <vt:lpstr>I         Russia</vt:lpstr>
      <vt:lpstr>Finish the sentences</vt:lpstr>
      <vt:lpstr>The UK</vt:lpstr>
      <vt:lpstr>Презентация PowerPoint</vt:lpstr>
      <vt:lpstr>Make up sentences</vt:lpstr>
      <vt:lpstr>Let me introduce my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who?</dc:title>
  <dc:creator>Учитель</dc:creator>
  <cp:lastModifiedBy>BazhanovaNA</cp:lastModifiedBy>
  <cp:revision>28</cp:revision>
  <dcterms:created xsi:type="dcterms:W3CDTF">2016-09-06T06:09:44Z</dcterms:created>
  <dcterms:modified xsi:type="dcterms:W3CDTF">2018-01-21T05:36:12Z</dcterms:modified>
</cp:coreProperties>
</file>