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76" r:id="rId11"/>
    <p:sldId id="277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48940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Урок - викторина «Знатоки английского алфавита» для 2 класса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AutoShape 2" descr="https://pp.vk.me/c630827/v630827659/4415c/ZQfq9m4Ps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im0-tub-ru.yandex.net/i?id=49120c6d324c6d8c577c401e934658bd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im0-tub-ru.yandex.net/i?id=49120c6d324c6d8c577c401e934658bd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im0-tub-ru.yandex.net/i?id=49120c6d324c6d8c577c401e934658bd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clipart-library.com/image_gallery/n12410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68" y="731656"/>
            <a:ext cx="5638999" cy="29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9612" y="26064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Отгадай слово</a:t>
            </a:r>
          </a:p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1  12  16  8  1  2  5   20</a:t>
            </a:r>
          </a:p>
          <a:p>
            <a:pPr algn="ctr"/>
            <a:endParaRPr lang="ru-RU" sz="4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251573"/>
              </p:ext>
            </p:extLst>
          </p:nvPr>
        </p:nvGraphicFramePr>
        <p:xfrm>
          <a:off x="1432452" y="1772816"/>
          <a:ext cx="6279096" cy="4950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9774">
                  <a:extLst>
                    <a:ext uri="{9D8B030D-6E8A-4147-A177-3AD203B41FA5}">
                      <a16:colId xmlns:a16="http://schemas.microsoft.com/office/drawing/2014/main" val="2589248926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3837907997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537245876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3741795609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 –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8 -</a:t>
                      </a:r>
                      <a:r>
                        <a:rPr lang="en-US" sz="3600" b="1" baseline="0" dirty="0">
                          <a:latin typeface="Century Schoolbook" panose="02040604050505020304" pitchFamily="18" charset="0"/>
                        </a:rPr>
                        <a:t> h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15 - o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22- v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317529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2 - b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9 - </a:t>
                      </a:r>
                      <a:r>
                        <a:rPr lang="en-US" sz="3600" b="1" dirty="0" err="1">
                          <a:latin typeface="Century Schoolbook" panose="02040604050505020304" pitchFamily="18" charset="0"/>
                        </a:rPr>
                        <a:t>i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16 - p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23</a:t>
                      </a:r>
                      <a:r>
                        <a:rPr lang="en-US" sz="3600" b="1" baseline="0" dirty="0">
                          <a:latin typeface="Century Schoolbook" panose="02040604050505020304" pitchFamily="18" charset="0"/>
                        </a:rPr>
                        <a:t> - w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49046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3 - c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10 – j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17 - q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24 - x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86051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4</a:t>
                      </a:r>
                      <a:r>
                        <a:rPr lang="en-US" sz="3600" b="1" baseline="0" dirty="0">
                          <a:latin typeface="Century Schoolbook" panose="02040604050505020304" pitchFamily="18" charset="0"/>
                        </a:rPr>
                        <a:t> - d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11 - k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18 - r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25 - y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63313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5 - e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12 - l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19 - s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26 -z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88323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6 - f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13 - m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20 - t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90714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7 - g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14 - n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entury Schoolbook" panose="02040604050505020304" pitchFamily="18" charset="0"/>
                        </a:rPr>
                        <a:t>21 - u</a:t>
                      </a:r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5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304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548" y="1988840"/>
            <a:ext cx="8136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  <a:r>
              <a:rPr lang="en-US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</a:t>
            </a:r>
            <a:r>
              <a:rPr lang="en-US" sz="11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</a:t>
            </a: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</a:t>
            </a: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  <a:r>
              <a:rPr lang="en-US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b</a:t>
            </a:r>
            <a:r>
              <a:rPr lang="en-US" sz="11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</a:t>
            </a: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</a:t>
            </a:r>
            <a:endParaRPr lang="ru-RU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54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2.depositphotos.com/5102727/8162/v/450/depositphotos_81624764-stock-illustration-tale-cas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0"/>
            <a:ext cx="9161760" cy="666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.yapx.ru/HTjD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67" y="0"/>
            <a:ext cx="630050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lipart-best.com/img/fairy/fairy-clip-art-7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321" y="2957429"/>
            <a:ext cx="3384376" cy="3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843808" y="3476072"/>
            <a:ext cx="4869565" cy="230425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3512504" y="4018867"/>
            <a:ext cx="3532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Thank you for your attention</a:t>
            </a:r>
            <a:r>
              <a:rPr lang="ru-RU" sz="32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01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5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26876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Р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а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</a:t>
            </a:r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а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ж</a:t>
            </a:r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и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</a:p>
          <a:p>
            <a:pPr algn="ct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а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г</a:t>
            </a:r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л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и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й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</a:t>
            </a:r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и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й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а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л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ф</a:t>
            </a:r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а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в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и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т</a:t>
            </a:r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5834" y="332656"/>
            <a:ext cx="6732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Сколько букв в английском алфавите?</a:t>
            </a:r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4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6576" y="3140968"/>
            <a:ext cx="263084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21743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22" y="0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4090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8000"/>
                </a:solidFill>
              </a:rPr>
              <a:t>Сколько гласных букв в  английском алфавите? Назови их.</a:t>
            </a:r>
            <a:r>
              <a:rPr lang="ru-RU" sz="4800" b="1" i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9071" y="3576466"/>
            <a:ext cx="12458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i="1" dirty="0">
                <a:solidFill>
                  <a:srgbClr val="008000"/>
                </a:solidFill>
                <a:latin typeface="Century Schoolbook" panose="02040604050505020304" pitchFamily="18" charset="0"/>
              </a:rPr>
              <a:t>6 </a:t>
            </a:r>
            <a:endParaRPr lang="en-US" sz="9600" b="1" i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0806" y="5288340"/>
            <a:ext cx="10967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9348" y="5288340"/>
            <a:ext cx="12105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O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9218" y="5351034"/>
            <a:ext cx="12105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1" dirty="0">
                <a:solidFill>
                  <a:srgbClr val="008000"/>
                </a:solidFill>
                <a:latin typeface="Century Schoolbook" panose="02040604050505020304" pitchFamily="18" charset="0"/>
              </a:rPr>
              <a:t>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8478" y="5351034"/>
            <a:ext cx="10967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1" dirty="0">
                <a:solidFill>
                  <a:srgbClr val="00B0F0"/>
                </a:solidFill>
                <a:latin typeface="Century Schoolbook" panose="02040604050505020304" pitchFamily="18" charset="0"/>
              </a:rPr>
              <a:t>E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5501" y="5288340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24136" y="5288340"/>
            <a:ext cx="10518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Y</a:t>
            </a:r>
            <a:endParaRPr lang="ru-RU" sz="9600" b="1" i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53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96" y="34168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Назови 5 и 12 букву алфавита. </a:t>
            </a:r>
            <a:endParaRPr lang="ru-RU" sz="4800" b="1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253027"/>
            <a:ext cx="176202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600" b="1" i="1" dirty="0">
                <a:solidFill>
                  <a:srgbClr val="FFC000"/>
                </a:solidFill>
                <a:latin typeface="Century Schoolbook" panose="02040604050505020304" pitchFamily="18" charset="0"/>
              </a:rPr>
              <a:t>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7373" y="2348880"/>
            <a:ext cx="168347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i="1" dirty="0">
                <a:solidFill>
                  <a:srgbClr val="FFC000"/>
                </a:solidFill>
                <a:latin typeface="Century Schoolbook" panose="02040604050505020304" pitchFamily="18" charset="0"/>
              </a:rPr>
              <a:t>L</a:t>
            </a:r>
            <a:endParaRPr lang="ru-RU" sz="16600" b="1" i="1" dirty="0"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88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5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5062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Какая буква стоит перед </a:t>
            </a:r>
            <a:r>
              <a:rPr lang="en-US" sz="4800" b="1" dirty="0">
                <a:solidFill>
                  <a:srgbClr val="7030A0"/>
                </a:solidFill>
              </a:rPr>
              <a:t>K? </a:t>
            </a:r>
            <a:r>
              <a:rPr lang="ru-RU" sz="4800" b="1" dirty="0">
                <a:solidFill>
                  <a:srgbClr val="7030A0"/>
                </a:solidFill>
              </a:rPr>
              <a:t>Перед </a:t>
            </a:r>
            <a:r>
              <a:rPr lang="en-US" sz="4800" b="1" dirty="0">
                <a:solidFill>
                  <a:srgbClr val="7030A0"/>
                </a:solidFill>
              </a:rPr>
              <a:t>G?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930" y="2564904"/>
            <a:ext cx="221567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1" dirty="0">
                <a:solidFill>
                  <a:srgbClr val="FF3399"/>
                </a:solidFill>
                <a:latin typeface="Century Schoolbook" panose="02040604050505020304" pitchFamily="18" charset="0"/>
              </a:rPr>
              <a:t>J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45531" y="2564904"/>
            <a:ext cx="168347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1" dirty="0">
                <a:solidFill>
                  <a:srgbClr val="FF3399"/>
                </a:solidFill>
                <a:latin typeface="Century Schoolbook" panose="02040604050505020304" pitchFamily="18" charset="0"/>
              </a:rPr>
              <a:t>F</a:t>
            </a:r>
            <a:endParaRPr lang="ru-RU" sz="2800" dirty="0">
              <a:solidFill>
                <a:srgbClr val="FF3399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6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0" y="0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8469" y="188640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Назови 3 последние буквы алфавита.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949" y="2852936"/>
            <a:ext cx="1847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16600" b="1" i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4390" y="2852936"/>
            <a:ext cx="176202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X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5540" y="2852936"/>
            <a:ext cx="168347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Y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3" y="2852936"/>
            <a:ext cx="168347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6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Z</a:t>
            </a:r>
            <a:endParaRPr lang="ru-RU" sz="16600" b="1" i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5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3" y="40599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Какая буква стоит между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S? 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0531" y="2367102"/>
            <a:ext cx="187904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R</a:t>
            </a:r>
            <a:endParaRPr lang="ru-RU" sz="16600" b="1" i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7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catherineasquithgallery.com/uploads/posts/2021-02/1613657606_55-p-fon-dlya-prezentatsii-skazochnii-dlya-dete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707" y="5633062"/>
            <a:ext cx="6624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8914" y="461611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Найди ошибку</a:t>
            </a:r>
          </a:p>
          <a:p>
            <a:pPr algn="ctr"/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2346" y="1384994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A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7732" y="1384994"/>
            <a:ext cx="8435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B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09474" y="1384994"/>
            <a:ext cx="8435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C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40190" y="1384994"/>
            <a:ext cx="8899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D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17902" y="1384994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E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6718" y="1384994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86972" y="1384994"/>
            <a:ext cx="8899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G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57435" y="2492990"/>
            <a:ext cx="920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H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69597" y="2492990"/>
            <a:ext cx="5597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I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68331" y="2492990"/>
            <a:ext cx="7328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J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52465" y="2498863"/>
            <a:ext cx="873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K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95020" y="2492990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L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60288" y="2492990"/>
            <a:ext cx="10150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M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20046" y="2492990"/>
            <a:ext cx="11336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N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61221" y="3471717"/>
            <a:ext cx="8899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O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33573" y="3478316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P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366335" y="3478316"/>
            <a:ext cx="8899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Q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61860" y="3463008"/>
            <a:ext cx="873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R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225163" y="3463008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S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42684" y="3457092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T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173313" y="3527368"/>
            <a:ext cx="8899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U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03921" y="4575451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V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72846" y="4603483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Z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385" y="4351080"/>
            <a:ext cx="1621677" cy="177409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301132" y="4586312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Y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085822" y="4560398"/>
            <a:ext cx="10150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W</a:t>
            </a:r>
            <a:endParaRPr lang="ru-RU" sz="66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29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7673 0.03936 C 0.0927 0.04815 0.11684 0.05301 0.14184 0.05301 C 0.17048 0.05301 0.1934 0.04815 0.20937 0.03936 L 0.28628 -3.33333E-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8282 0.0368 C -0.10018 0.04514 -0.12605 0.04977 -0.15313 0.04977 C -0.18403 0.04977 -0.20851 0.04514 -0.22587 0.0368 L -0.30834 1.85185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198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Century Schoolbook</vt:lpstr>
      <vt:lpstr>Тема Office</vt:lpstr>
      <vt:lpstr>Урок - викторина «Знатоки английского алфавита» для 2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NOW I KNOW ENGLISH</dc:title>
  <dc:creator>Алексей Бажан</dc:creator>
  <cp:lastModifiedBy>Татьяна</cp:lastModifiedBy>
  <cp:revision>56</cp:revision>
  <dcterms:created xsi:type="dcterms:W3CDTF">2016-10-23T11:53:16Z</dcterms:created>
  <dcterms:modified xsi:type="dcterms:W3CDTF">2025-02-14T15:47:02Z</dcterms:modified>
</cp:coreProperties>
</file>