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47" autoAdjust="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65F2A-5DB0-46F6-96D6-B22CAB686BA2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A4E9-E51D-43CE-AE58-BF4D0864B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1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A4E9-E51D-43CE-AE58-BF4D0864B5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338616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МКДОУ «</a:t>
            </a:r>
            <a:r>
              <a:rPr lang="ru-RU" sz="3200" dirty="0" err="1" smtClean="0"/>
              <a:t>Шевелевский</a:t>
            </a:r>
            <a:r>
              <a:rPr lang="ru-RU" sz="3200" dirty="0" smtClean="0"/>
              <a:t> детский сад»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«Сказка о том, как береза стала символом России»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85725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Подготовили: </a:t>
            </a:r>
            <a:r>
              <a:rPr lang="ru-RU" sz="2000" dirty="0" smtClean="0">
                <a:solidFill>
                  <a:schemeClr val="tx1"/>
                </a:solidFill>
              </a:rPr>
              <a:t>Киселева М.П</a:t>
            </a:r>
            <a:r>
              <a:rPr lang="ru-RU" sz="2000" dirty="0" smtClean="0">
                <a:solidFill>
                  <a:schemeClr val="tx1"/>
                </a:solidFill>
              </a:rPr>
              <a:t>.,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Покачайло В.В.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Весной я дарю березовые почки для лечебных целей. Чай, заваренный из моих первых листиков, укрепляет здоровье людей, повышает их иммунитет.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/>
          <a:lstStyle/>
          <a:p>
            <a:r>
              <a:rPr lang="ru-RU" sz="1400" dirty="0" smtClean="0"/>
              <a:t>дарю людям полезный березовый сок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 богатые, и бедные на Руси ходили в баню с березовым веником.</a:t>
            </a:r>
            <a:endParaRPr lang="ru-RU" sz="1400" dirty="0"/>
          </a:p>
        </p:txBody>
      </p:sp>
      <p:pic>
        <p:nvPicPr>
          <p:cNvPr id="15363" name="Picture 3" descr="C:\Users\tan07\Desktop\0b7c9d4749993164f8afdf89c97616efadb48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357298"/>
            <a:ext cx="4214843" cy="5286412"/>
          </a:xfrm>
          <a:prstGeom prst="rect">
            <a:avLst/>
          </a:prstGeom>
          <a:noFill/>
        </p:spPr>
      </p:pic>
      <p:pic>
        <p:nvPicPr>
          <p:cNvPr id="15364" name="Picture 4" descr="C:\Users\tan07\Desktop\0a424240-28f6-5eea-adf2-c6602ed816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4291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Поэты посвящали мне свои стихи и песни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143536"/>
          </a:xfrm>
        </p:spPr>
        <p:txBody>
          <a:bodyPr/>
          <a:lstStyle/>
          <a:p>
            <a:r>
              <a:rPr lang="ru-RU" sz="1400" dirty="0" smtClean="0"/>
              <a:t>В праздничные дни меня украшают лентами, водят хороводы.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714356"/>
            <a:ext cx="4038600" cy="505464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. В любое время года я прекрасна. 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857892"/>
            <a:ext cx="85011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a typeface="+mj-ea"/>
                <a:cs typeface="+mj-cs"/>
              </a:rPr>
              <a:t>-Вам решать, смогу ли я стать символом России.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Деревья замерли, слушая сбивчивый рассказ застенчивой березки. Никто не ожидал, что у скромной березки столько заслуг.</a:t>
            </a:r>
            <a:endParaRPr lang="ru-RU" sz="1400" dirty="0"/>
          </a:p>
        </p:txBody>
      </p:sp>
      <p:pic>
        <p:nvPicPr>
          <p:cNvPr id="16390" name="Picture 6" descr="C:\Users\tan07\Desktop\9c028f4fb590e54ff47f6b5d685f5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786214" cy="4500594"/>
          </a:xfrm>
          <a:prstGeom prst="rect">
            <a:avLst/>
          </a:prstGeom>
          <a:noFill/>
        </p:spPr>
      </p:pic>
      <p:pic>
        <p:nvPicPr>
          <p:cNvPr id="16392" name="Picture 8" descr="C:\Users\tan07\Desktop\2078751d-1964-5c31-87ef-c81c88536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14340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643998" cy="11334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Медведь помолчал немного и громким голосом торжественно объявил:</a:t>
            </a:r>
            <a:br>
              <a:rPr lang="ru-RU" dirty="0" smtClean="0"/>
            </a:br>
            <a:r>
              <a:rPr lang="ru-RU" dirty="0" smtClean="0"/>
              <a:t>- Отныне считайте символом России среди деревьев березку, она соответствует характеру русского человека.</a:t>
            </a:r>
            <a:br>
              <a:rPr lang="ru-RU" dirty="0" smtClean="0"/>
            </a:br>
            <a:r>
              <a:rPr lang="ru-RU" dirty="0" smtClean="0"/>
              <a:t>На березу надели белый сарафан – символ чистоты, украсили крапинкой в знак особой важности</a:t>
            </a:r>
          </a:p>
          <a:p>
            <a:endParaRPr lang="ru-RU" smtClean="0"/>
          </a:p>
          <a:p>
            <a:r>
              <a:rPr lang="ru-RU" smtClean="0"/>
              <a:t>Вот </a:t>
            </a:r>
            <a:r>
              <a:rPr lang="ru-RU" dirty="0" smtClean="0"/>
              <a:t>так скромная березка стала символом большой и любимой России.</a:t>
            </a:r>
            <a:endParaRPr lang="ru-RU" dirty="0"/>
          </a:p>
        </p:txBody>
      </p:sp>
      <p:pic>
        <p:nvPicPr>
          <p:cNvPr id="17418" name="Picture 10" descr="C:\Users\tan07\Desktop\thin-green-tree-3d-model-ob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35824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an07\Desktop\medved_v_lesu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30325"/>
            <a:ext cx="9144000" cy="71882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8578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Однажды медведь, могучий хозяин леса, собрал все деревья в округе. На этом совете надо было решить, какое дерево должно стать символом России. Каждому дереву представилась возможность рассказать о своих достоинствах и заслугах.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5929330"/>
            <a:ext cx="8858312" cy="7143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Первым выступил клен. Он поднял свои листья и сказал:</a:t>
            </a:r>
            <a:br>
              <a:rPr lang="ru-RU" dirty="0" smtClean="0"/>
            </a:br>
            <a:r>
              <a:rPr lang="ru-RU" dirty="0" smtClean="0"/>
              <a:t>- Мои листья похожи на могучие ладони русских богатырей, испокон веков защищавшие русскую землю от врагов. Поэтому я достоин стать символом России среди деревьев.</a:t>
            </a:r>
            <a:endParaRPr lang="ru-RU" dirty="0"/>
          </a:p>
        </p:txBody>
      </p:sp>
      <p:pic>
        <p:nvPicPr>
          <p:cNvPr id="4098" name="Picture 2" descr="C:\Users\tan07\Desktop\klen-yavor-60-100-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597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6072206"/>
            <a:ext cx="8858312" cy="6429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Следом выступил ясень. Он сказал:</a:t>
            </a:r>
            <a:br>
              <a:rPr lang="ru-RU" dirty="0" smtClean="0"/>
            </a:br>
            <a:r>
              <a:rPr lang="ru-RU" dirty="0" smtClean="0"/>
              <a:t>- Моим именем русские люди называют самое хорошее. Они говорят </a:t>
            </a:r>
            <a:r>
              <a:rPr lang="ru-RU" i="1" dirty="0" smtClean="0"/>
              <a:t>ясный день, ясно солнышко, ясным соколом</a:t>
            </a:r>
            <a:r>
              <a:rPr lang="ru-RU" dirty="0" smtClean="0"/>
              <a:t> называют суженого, то есть жениха. Поэтому я и буду символом России.</a:t>
            </a:r>
            <a:endParaRPr lang="ru-RU" dirty="0"/>
          </a:p>
        </p:txBody>
      </p:sp>
      <p:pic>
        <p:nvPicPr>
          <p:cNvPr id="5124" name="Picture 4" descr="C:\Users\tan07\Desktop\Fraxinus_excelsior_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0"/>
            <a:ext cx="8170891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715016"/>
            <a:ext cx="8715436" cy="1000132"/>
          </a:xfrm>
        </p:spPr>
        <p:txBody>
          <a:bodyPr/>
          <a:lstStyle/>
          <a:p>
            <a:r>
              <a:rPr lang="ru-RU" dirty="0" smtClean="0"/>
              <a:t>Затем слово дали дубу, могучий и вековой ствол которого внушал уважение и доверие окружающим. Он говорил размерено и важно:</a:t>
            </a:r>
            <a:br>
              <a:rPr lang="ru-RU" dirty="0" smtClean="0"/>
            </a:br>
            <a:r>
              <a:rPr lang="ru-RU" dirty="0" smtClean="0"/>
              <a:t>- Русские люди считают меня символом силы и мудрости, потому что я живу дольше всех деревьев, много знаю и умею. Я воспет в русских сказках и былинах. Поэтому я имею полное право стать символом России.</a:t>
            </a:r>
            <a:endParaRPr lang="ru-RU" dirty="0"/>
          </a:p>
        </p:txBody>
      </p:sp>
      <p:pic>
        <p:nvPicPr>
          <p:cNvPr id="6146" name="Picture 2" descr="C:\Users\tan07\Desktop\752cf7ae746a4472776f9563b02e37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5500702"/>
            <a:ext cx="8786874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Тут вперед выступила красавица ель. Она поразила всех колким голоском. </a:t>
            </a:r>
          </a:p>
          <a:p>
            <a:r>
              <a:rPr lang="ru-RU" dirty="0" smtClean="0"/>
              <a:t>- Меня очень любят русские люди, особенно дети. Они приносят меня под Новый год домой, украшают игрушками, гирляндами, водят вокруг меня хоровод, поют песни. А утром все с надеждой заглядывают под елочку и разбирают подарки. Я приношу много счастья и радости русским людям. Поэтому я достойна стать символом России среди деревьев</a:t>
            </a:r>
            <a:endParaRPr lang="ru-RU" dirty="0"/>
          </a:p>
        </p:txBody>
      </p:sp>
      <p:pic>
        <p:nvPicPr>
          <p:cNvPr id="7170" name="Picture 2" descr="C:\Users\tan07\Desktop\e14e1ea9-3a3b-5837-891b-e61b572688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537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6000768"/>
            <a:ext cx="8643998" cy="7143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Медведь слушал рассказы внимательно и сосредоточенно. Ни одно слово не пролетело мимо его уха. И вдруг он увидел тонкую березку, которая стояла позади них, опустив глаза.</a:t>
            </a:r>
            <a:br>
              <a:rPr lang="ru-RU" dirty="0" smtClean="0"/>
            </a:br>
            <a:r>
              <a:rPr lang="ru-RU" dirty="0" smtClean="0"/>
              <a:t>- Что же ты молчишь, милое создание? - сказал медведь.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6" name="Picture 4" descr="C:\Users\tan07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578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- Мои заслуги не такие важные, как у других деревьев, - волнуясь, начала она тоненьким голоском. Но люди меня любят и уважают. Для них я первый помощник в хозяйстве. Из моих бревен строят дома, из древесины делают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мебель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 посуду.</a:t>
            </a:r>
            <a:endParaRPr lang="ru-RU" sz="1400" dirty="0"/>
          </a:p>
        </p:txBody>
      </p:sp>
      <p:pic>
        <p:nvPicPr>
          <p:cNvPr id="13314" name="Picture 2" descr="C:\Users\tan07\Desktop\9472d7e071db8433d685ec78ac2319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929090" cy="5022865"/>
          </a:xfrm>
          <a:prstGeom prst="rect">
            <a:avLst/>
          </a:prstGeom>
          <a:noFill/>
        </p:spPr>
      </p:pic>
      <p:pic>
        <p:nvPicPr>
          <p:cNvPr id="13316" name="Picture 4" descr="C:\Users\tan07\Desktop\9d93cd5651e4f18d7566148d2a193512ff158b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71490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/>
          <a:lstStyle/>
          <a:p>
            <a:r>
              <a:rPr lang="ru-RU" sz="1400" dirty="0" smtClean="0"/>
              <a:t>В лютые морозы я согреваю дом. Мои поленья горят долго и отдают много тепла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/>
          <a:lstStyle/>
          <a:p>
            <a:r>
              <a:rPr lang="ru-RU" sz="1400" dirty="0" smtClean="0"/>
              <a:t>На моей бересте писали, когда еще не было бумаги.</a:t>
            </a:r>
          </a:p>
          <a:p>
            <a:endParaRPr lang="ru-RU" dirty="0"/>
          </a:p>
        </p:txBody>
      </p:sp>
      <p:pic>
        <p:nvPicPr>
          <p:cNvPr id="14338" name="Picture 2" descr="C:\Users\tan07\Desktop\kgabhiz8t47lwgyythmy5e3wwg26bp3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357719" cy="5429288"/>
          </a:xfrm>
          <a:prstGeom prst="rect">
            <a:avLst/>
          </a:prstGeom>
          <a:noFill/>
        </p:spPr>
      </p:pic>
      <p:pic>
        <p:nvPicPr>
          <p:cNvPr id="14339" name="Picture 3" descr="C:\Users\tan07\Desktop\1.12.mir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42988"/>
            <a:ext cx="3857651" cy="5386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367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МКДОУ «Шевелевский детский сад»   «Сказка о том, как береза стала символом России»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Мои заслуги не такие важные, как у других деревьев, - волнуясь, начала она тоненьким голоском. Но люди меня любят и уважают. Для них я первый помощник в хозяйстве. Из моих бревен строят дома, из древесины делают</vt:lpstr>
      <vt:lpstr> </vt:lpstr>
      <vt:lpstr>Весной я дарю березовые почки для лечебных целей. Чай, заваренный из моих первых листиков, укрепляет здоровье людей, повышает их иммунитет. </vt:lpstr>
      <vt:lpstr>   Поэты посвящали мне свои стихи и песни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«Сказку о том, как береза стала символом России» </dc:title>
  <dc:creator>Таня Таня</dc:creator>
  <cp:lastModifiedBy>user</cp:lastModifiedBy>
  <cp:revision>22</cp:revision>
  <dcterms:created xsi:type="dcterms:W3CDTF">2025-02-09T08:33:43Z</dcterms:created>
  <dcterms:modified xsi:type="dcterms:W3CDTF">2025-02-13T06:26:27Z</dcterms:modified>
</cp:coreProperties>
</file>