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59" r:id="rId3"/>
    <p:sldId id="260" r:id="rId4"/>
    <p:sldId id="283" r:id="rId5"/>
    <p:sldId id="272" r:id="rId6"/>
    <p:sldId id="278" r:id="rId7"/>
    <p:sldId id="277" r:id="rId8"/>
    <p:sldId id="279" r:id="rId9"/>
    <p:sldId id="271" r:id="rId10"/>
    <p:sldId id="273" r:id="rId11"/>
    <p:sldId id="274" r:id="rId12"/>
    <p:sldId id="275" r:id="rId13"/>
    <p:sldId id="284" r:id="rId14"/>
    <p:sldId id="282" r:id="rId15"/>
    <p:sldId id="281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55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86A6F-6862-4723-A324-78A095540C7C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07944-9354-49CB-8310-A624CE049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4BAE-4567-4C50-B119-3754A8C459DE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9A7-006A-4932-8470-E07997743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4BAE-4567-4C50-B119-3754A8C459DE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9A7-006A-4932-8470-E07997743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4BAE-4567-4C50-B119-3754A8C459DE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9A7-006A-4932-8470-E07997743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4BAE-4567-4C50-B119-3754A8C459DE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9A7-006A-4932-8470-E07997743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4BAE-4567-4C50-B119-3754A8C459DE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9A7-006A-4932-8470-E07997743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4BAE-4567-4C50-B119-3754A8C459DE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9A7-006A-4932-8470-E07997743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4BAE-4567-4C50-B119-3754A8C459DE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9A7-006A-4932-8470-E07997743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4BAE-4567-4C50-B119-3754A8C459DE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9A7-006A-4932-8470-E07997743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4BAE-4567-4C50-B119-3754A8C459DE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9A7-006A-4932-8470-E07997743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4BAE-4567-4C50-B119-3754A8C459DE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9A7-006A-4932-8470-E07997743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4BAE-4567-4C50-B119-3754A8C459DE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D9A7-006A-4932-8470-E07997743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B4BAE-4567-4C50-B119-3754A8C459DE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9D9A7-006A-4932-8470-E07997743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4680520"/>
          </a:xfrm>
        </p:spPr>
        <p:txBody>
          <a:bodyPr>
            <a:no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 : «Развитие логического мышления у детей среднего и старшего дошкольного возраста через использование 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занимательного материала».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Разновозрастная  группа «Звёздочки»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55976" y="4581128"/>
            <a:ext cx="5544616" cy="1440160"/>
          </a:xfrm>
        </p:spPr>
        <p:txBody>
          <a:bodyPr>
            <a:normAutofit/>
          </a:bodyPr>
          <a:lstStyle/>
          <a:p>
            <a:pPr algn="l"/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Выполнила: Кудрина И.В.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«Весёлая рыбалка»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закрепление у детей умения выполнять простые арифметические действия на сложение и вычитание.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александр\Desktop\IMG_20240520_094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08920"/>
            <a:ext cx="237626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александр\Desktop\IMG_20240520_094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80928"/>
            <a:ext cx="237626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«Сосчитай»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Увлекательная игра, которая поможет ребёнку выучить  цифры от 1 до 10.</a:t>
            </a:r>
          </a:p>
          <a:p>
            <a:pPr>
              <a:buNone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!!!!!IMG_20240520_09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24944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11MG_20240520_092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492896"/>
            <a:ext cx="243027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Математическая лесенка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Прямой и обратный счёт в пределах 10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лександр\Desktop\IMG-20250122-WA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2400729" cy="3191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александр\Desktop\IMG-20250122-WA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20888"/>
            <a:ext cx="2400729" cy="3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Дни недели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Цвета радуги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лександр\Desktop\IMG-20250122-WA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140968"/>
            <a:ext cx="2160240" cy="2871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александр\Desktop\IMG-20250122-WA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348880"/>
            <a:ext cx="2160240" cy="2871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александр\Desktop\IMG-20250122-WA0025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72816"/>
            <a:ext cx="2322089" cy="3086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Решение логических задач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 в стихах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Занимательные вопросы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Задачи- шутки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 смекалки</a:t>
            </a:r>
          </a:p>
          <a:p>
            <a:pPr>
              <a:buNone/>
            </a:pP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Развивают гибкое, нестандартное мышление.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Формируют математические представления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кругозор ребёнка.</a:t>
            </a:r>
            <a:endParaRPr lang="ru-RU" sz="2400" dirty="0"/>
          </a:p>
        </p:txBody>
      </p:sp>
      <p:pic>
        <p:nvPicPr>
          <p:cNvPr id="5" name="Рисунок 4" descr="I111MG_20240520_113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556792"/>
            <a:ext cx="1707653" cy="2276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556792"/>
            <a:ext cx="1707654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 на развитие логического мышления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6318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«Сколько квадратов»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Внутри синей линии;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Внутри жёлтой линии;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Внутри красной линии</a:t>
            </a:r>
          </a:p>
        </p:txBody>
      </p:sp>
      <p:pic>
        <p:nvPicPr>
          <p:cNvPr id="8194" name="Picture 2" descr="C:\Users\александр\Desktop\IMG_20240520_124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84784"/>
            <a:ext cx="2088232" cy="1464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79512" y="342900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«Найди свой домик»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 descr="C:\Users\александр\Desktop\IMG_20240520_173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1800200" cy="2380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6" descr="C:\Users\александр\Desktop\IMG_20240520_0725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05064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004048" y="35010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915816" y="3140968"/>
            <a:ext cx="6228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Вкладыши «Геометрические фигуры»</a:t>
            </a:r>
          </a:p>
          <a:p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Головоломка-пазл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«Тетрис»</a:t>
            </a:r>
          </a:p>
          <a:p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9" name="Picture 7" descr="C:\Users\александр\Desktop\IMG_20240520_182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340768"/>
            <a:ext cx="156617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0" name="Picture 8" descr="C:\Users\александр\Desktop\IMG_20240520_163033~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509120"/>
            <a:ext cx="2901056" cy="1393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6948264" y="400506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15616" y="1772816"/>
            <a:ext cx="7113984" cy="435334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и задачи: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525963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 развитие логического мышления и математических способностей у детей посредством занимательного материала.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1.Обучать детей основным логическим операциям: анализу, синтезу, сравнению, обобщению, классификации, систематизации, смысловому соответствию, ограничению.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2.Развивать умение оперировать абстрактными понятиями, рассуждать, устанавливать причинно – следственные связи, делать выводы.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3.Воспитывать стремление к преодолению трудностей, уверенность в себе, желание прийти на помощь сверстнику.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Создание условий для развития у дошкольников элементарного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логического мышления с использованием современных педагогических технологий.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5.Донести до родителей актуальность данной проблемы и привлечь их к активному сотрудничеству.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Повышение уровня знаний детей по развитию элементарных математических представлений.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dirty="0" smtClean="0"/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Одна из важнейших задач в воспитании ребёнка – развитие его ума, формирование таких мыслительных умений и способностей, которые позволяют осваивать новое.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Навыки, умения, приобретённые ребёнком в дошкольный период, будут служить фундаментом для получения знаний и развития способностей в старшем возрасте – в школе. И важнейшим среди этих навыков является навык логического мышления, способность «действовать в уме».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Одна из первых задач, которую ребёнок должен постичь – это научиться наблюдать, сравнивать, выделять существенные признаки предметов и явлений, классифицировать, делать простейшие выводы и обобщения.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«Закономерность»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лександр\Desktop\IMG_20240520_0914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2670944" cy="3561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александр\Desktop\IMG_20240520_091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259228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«Пройди до конца»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62880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игры: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научить ребёнка находить закономерность в ряду.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ександр\Desktop\IMG-20250122-WA00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2509078" cy="3335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александр\Desktop\Screenshot_20250123-1041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564904"/>
            <a:ext cx="3128954" cy="2849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«Числовой лабиринт»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лександр\Desktop\IMG_20240320_0943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84784"/>
            <a:ext cx="2454920" cy="3273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александр\Desktop\IMG_20240320_094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068960"/>
            <a:ext cx="2052227" cy="2736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9552" y="1628800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Числовой лабиринт – увлекательная игра-головоломка.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Задача ребёнка составить маршрут от меньшего числа к большему.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лександр\Desktop\Screenshot_20250122-203603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01008"/>
            <a:ext cx="2160240" cy="2692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«Назови соседей числа»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ександр\Desktop\IMG_20240320_093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2111282" cy="2815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александр\Desktop\IMG_20240320_093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24944"/>
            <a:ext cx="2232248" cy="2976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11560" y="191683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Учить называть предыдущее и последующее число для каждого числа натурального ряда в пределах 10.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41763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Ориентирование на плоскости: определить центр, находить предметы справа и слева.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Сравнение полосок по цвету, длине, ширине.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лександр\Desktop\Screenshot_20250123-1043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2720858" cy="2457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александр\Desktop\Screenshot_20250123-1048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20888"/>
            <a:ext cx="2114550" cy="2752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александр\Desktop\Screenshot_20250123-175217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420888"/>
            <a:ext cx="2815909" cy="2517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 со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счётными палочками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2132856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Развивает логику, внимание,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пространственное мышление, учит искать новое, нестандартное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ександр\Desktop\IMG_20240520_1104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2832962" cy="3777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280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Тема : «Развитие логического мышления у детей среднего и старшего дошкольного возраста через использование  занимательного материала».  Разновозрастная  группа «Звёздочки»    </vt:lpstr>
      <vt:lpstr>Цель и задачи:</vt:lpstr>
      <vt:lpstr> Актуальность</vt:lpstr>
      <vt:lpstr> Игра «Закономерность»</vt:lpstr>
      <vt:lpstr>Игра «Пройди до конца»</vt:lpstr>
      <vt:lpstr> Игра «Числовой лабиринт»</vt:lpstr>
      <vt:lpstr> Игра «Назови соседей числа»</vt:lpstr>
      <vt:lpstr>  Ориентирование на плоскости: определить центр, находить предметы справа и слева. Сравнение полосок по цвету, длине, ширине.</vt:lpstr>
      <vt:lpstr> Игры со счётными палочками </vt:lpstr>
      <vt:lpstr>Игра «Весёлая рыбалка»</vt:lpstr>
      <vt:lpstr>Игра «Сосчитай»</vt:lpstr>
      <vt:lpstr> Математическая лесенка</vt:lpstr>
      <vt:lpstr>Дни недели Цвета радуги</vt:lpstr>
      <vt:lpstr> Решение логических задач </vt:lpstr>
      <vt:lpstr>Игры на развитие логического мышления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разновозрастной группе   «Вырастим бархатцы сами»</dc:title>
  <dc:creator>александр</dc:creator>
  <cp:lastModifiedBy>александр</cp:lastModifiedBy>
  <cp:revision>58</cp:revision>
  <dcterms:created xsi:type="dcterms:W3CDTF">2024-04-24T03:33:54Z</dcterms:created>
  <dcterms:modified xsi:type="dcterms:W3CDTF">2025-02-13T11:22:45Z</dcterms:modified>
</cp:coreProperties>
</file>