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3" r:id="rId5"/>
    <p:sldId id="258" r:id="rId6"/>
    <p:sldId id="260" r:id="rId7"/>
    <p:sldId id="259" r:id="rId8"/>
    <p:sldId id="261" r:id="rId9"/>
    <p:sldId id="262" r:id="rId10"/>
    <p:sldId id="265" r:id="rId11"/>
    <p:sldId id="266" r:id="rId12"/>
    <p:sldId id="267" r:id="rId13"/>
    <p:sldId id="268" r:id="rId14"/>
    <p:sldId id="264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09B0-5522-4478-A9A5-E0D7007B4DD8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13B6-6588-4FC6-A3AA-C8114B0CC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393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09B0-5522-4478-A9A5-E0D7007B4DD8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13B6-6588-4FC6-A3AA-C8114B0CC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86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09B0-5522-4478-A9A5-E0D7007B4DD8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13B6-6588-4FC6-A3AA-C8114B0CC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5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09B0-5522-4478-A9A5-E0D7007B4DD8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13B6-6588-4FC6-A3AA-C8114B0CC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68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09B0-5522-4478-A9A5-E0D7007B4DD8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13B6-6588-4FC6-A3AA-C8114B0CC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24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09B0-5522-4478-A9A5-E0D7007B4DD8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13B6-6588-4FC6-A3AA-C8114B0CC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56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09B0-5522-4478-A9A5-E0D7007B4DD8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13B6-6588-4FC6-A3AA-C8114B0CC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00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09B0-5522-4478-A9A5-E0D7007B4DD8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13B6-6588-4FC6-A3AA-C8114B0CC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279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09B0-5522-4478-A9A5-E0D7007B4DD8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13B6-6588-4FC6-A3AA-C8114B0CC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023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09B0-5522-4478-A9A5-E0D7007B4DD8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13B6-6588-4FC6-A3AA-C8114B0CC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1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09B0-5522-4478-A9A5-E0D7007B4DD8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13B6-6588-4FC6-A3AA-C8114B0CC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607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509B0-5522-4478-A9A5-E0D7007B4DD8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C13B6-6588-4FC6-A3AA-C8114B0CC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07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42" y="0"/>
            <a:ext cx="6276850" cy="4293096"/>
          </a:xfrm>
        </p:spPr>
        <p:txBody>
          <a:bodyPr>
            <a:normAutofit/>
          </a:bodyPr>
          <a:lstStyle/>
          <a:p>
            <a:r>
              <a:rPr lang="ru-RU" sz="3200" b="1" dirty="0"/>
              <a:t>Формирование профессиональных компетенций учителя иностранного языка как средство повышения качества образования.</a:t>
            </a:r>
            <a:br>
              <a:rPr lang="ru-RU" sz="3200" dirty="0"/>
            </a:br>
            <a:r>
              <a:rPr lang="ru-RU" sz="3200" dirty="0">
                <a:solidFill>
                  <a:srgbClr val="FF0000"/>
                </a:solidFill>
              </a:rPr>
              <a:t>Самообразование.</a:t>
            </a:r>
            <a:br>
              <a:rPr lang="ru-RU" sz="3200" dirty="0">
                <a:solidFill>
                  <a:srgbClr val="FF0000"/>
                </a:solidFill>
              </a:rPr>
            </a:b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97152"/>
            <a:ext cx="4176464" cy="160858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Чернявская А.А.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Учитель английского языка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МАОУ СОШ №14</a:t>
            </a:r>
          </a:p>
          <a:p>
            <a:pPr algn="l"/>
            <a:r>
              <a:rPr lang="ru-RU" dirty="0" err="1">
                <a:solidFill>
                  <a:schemeClr val="tx1"/>
                </a:solidFill>
              </a:rPr>
              <a:t>Г.Кемерово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5079C-8B7B-4EA1-98FB-08CB34347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4C4954-DFFB-4E59-B779-B605AA77F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4CBAF0-75C3-4E71-8A10-191A24BAD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74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E38-2AF8-4C08-82B7-DAE078FF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8BDAF77-CB4D-4327-AA2D-13DF17815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540662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F2ECCB-3C39-4057-AB58-22F9F4FEB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20553E-9831-4F5E-AC35-AC2FDBBD7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8FC558-2CA5-43A3-9FF5-F3CA120F2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05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54A163-6C18-4AA3-95BE-49C9BF368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E73476-C830-4FBE-9C63-80EF598BB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E656BA-A550-4E1D-A6F9-01F897DD5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2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274638"/>
            <a:ext cx="260263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-6086"/>
            <a:ext cx="6192688" cy="6864086"/>
          </a:xfrm>
        </p:spPr>
      </p:pic>
    </p:spTree>
    <p:extLst>
      <p:ext uri="{BB962C8B-B14F-4D97-AF65-F5344CB8AC3E}">
        <p14:creationId xmlns:p14="http://schemas.microsoft.com/office/powerpoint/2010/main" val="3856807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67907-6B02-4737-BA08-B6CE807FB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50658D5-A48C-443B-A8C5-7937F32B1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247822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FB935-3E3D-498D-9D65-0316D932D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2F7B447-1980-42D6-A2F7-370DD87E6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65788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3861048"/>
            <a:ext cx="4644008" cy="2448272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planning</a:t>
            </a:r>
            <a:br>
              <a:rPr lang="en-US" dirty="0"/>
            </a:br>
            <a:r>
              <a:rPr lang="ru-RU" sz="3100" b="1" dirty="0"/>
              <a:t>Боголюбова Елена Владимировна (г. Санкт-Петербург).</a:t>
            </a:r>
            <a:br>
              <a:rPr lang="ru-RU" sz="3100" b="1" dirty="0"/>
            </a:br>
            <a:r>
              <a:rPr lang="ru-RU" sz="1800" b="1" dirty="0"/>
              <a:t>02.02.2017г</a:t>
            </a:r>
            <a:endParaRPr lang="ru-RU" sz="31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88024" cy="6858000"/>
          </a:xfrm>
          <a:prstGeom prst="rect">
            <a:avLst/>
          </a:prstGeom>
        </p:spPr>
      </p:pic>
      <p:pic>
        <p:nvPicPr>
          <p:cNvPr id="5" name="Picture 5" descr="i?id=0452af184f5b3e58661169a0186eeee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1"/>
            <a:ext cx="3657476" cy="343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3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-mil.ru/wp-content/uploads/TK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1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840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1398" cy="6858000"/>
          </a:xfrm>
        </p:spPr>
      </p:pic>
      <p:sp>
        <p:nvSpPr>
          <p:cNvPr id="4" name="AutoShape 2" descr="https://af12.mail.ru/cgi-bin/readmsg?id=15120392250000000987;0;1;1&amp;mode=attachment&amp;email=nastya.chernyavskaya.1988@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af12.mail.ru/cgi-bin/readmsg?id=15120392250000000987;0;1;1&amp;mode=attachment&amp;email=nastya.chernyavskaya.1988@mail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af12.mail.ru/cgi-bin/readmsg?id=15120392250000000987;0;1;1&amp;mode=attachment&amp;email=nastya.chernyavskaya.1988@mail.r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F:\семинары\Сибирский Обр. Форум17\фотоотчет\IMG_44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4477807" cy="298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6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3984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F:\семинары\Сибирский Обр. Форум17\фотоотчет\IMG_44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37234"/>
            <a:ext cx="3414770" cy="512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664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16216" cy="326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46787"/>
            <a:ext cx="5212457" cy="393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671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715497"/>
              </p:ext>
            </p:extLst>
          </p:nvPr>
        </p:nvGraphicFramePr>
        <p:xfrm>
          <a:off x="0" y="1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9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917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Экзамен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Компоненты экзамена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Содержание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длительность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Регистрация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Дата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9901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TKT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Теория языка и основные методики преподавания английского языка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1ч 20</a:t>
                      </a:r>
                      <a:r>
                        <a:rPr lang="ru-RU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 17.02.2018г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28.04.2018г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311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Планирование урока, подбор и использование методических ресурсов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1ч 20</a:t>
                      </a:r>
                      <a:r>
                        <a:rPr lang="ru-RU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</a:t>
                      </a:r>
                      <a:endParaRPr lang="ru-RU" dirty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До 17.02.2018г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28.04.2018г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581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Менеджмент урока, ведение урока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1ч 20</a:t>
                      </a:r>
                      <a:r>
                        <a:rPr lang="ru-RU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</a:t>
                      </a:r>
                      <a:endParaRPr lang="ru-RU" dirty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До 17.02.2018г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28.04.2018г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783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gls-rostov.ru/wp-content/uploads/2017/05/10090447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1"/>
            <a:ext cx="5220841" cy="685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6751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Формирование профессиональных компетенций учителя иностранного языка как средство повышения качества образования. Самообразование.  </vt:lpstr>
      <vt:lpstr>Презентация PowerPoint</vt:lpstr>
      <vt:lpstr>Lesson planning Боголюбова Елена Владимировна (г. Санкт-Петербург). 02.02.2017г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профессиональной компетенции учителя иностранного языка как условие повышения качества образования. Самообразование.</dc:title>
  <dc:creator>Пользователь</dc:creator>
  <cp:lastModifiedBy>Анастасия Чернявская</cp:lastModifiedBy>
  <cp:revision>23</cp:revision>
  <dcterms:created xsi:type="dcterms:W3CDTF">2018-08-20T05:25:01Z</dcterms:created>
  <dcterms:modified xsi:type="dcterms:W3CDTF">2018-08-23T00:40:46Z</dcterms:modified>
</cp:coreProperties>
</file>