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ECE0C-74F6-4B23-9578-32F6D0AFA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49A498-5C29-4355-A47B-C6FEBAD0B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38CE-3B5B-4BA7-B0B8-13460D0E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D8869-DD62-49E6-BDF4-B9118F26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292D-8C09-4424-A7B3-11EDA689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4613B-8B4E-4B8C-9C1C-DF17B63B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F7806F-27B3-44DA-8277-F91242B7F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D7EEF-8D23-4D9F-969B-AA5D6563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E1AA7-B56A-4D7F-8A40-25AB5AD4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5FF45C-B98A-4EC3-8465-3CB76C77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7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47364A-9E7C-4D43-AADA-743F08B4D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AD874E-C3C6-43DB-AB30-A3E885C02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0B2F4-0F95-45C1-9B8A-56F5F8A5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99485-43FE-4747-8A2B-26548D84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2E73E2-227A-43A9-B365-43D02317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8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01497-F39C-4F62-BDE4-7A0AC515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2B4171-3B2C-4374-B101-DBED5385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B5895A-BC25-49FD-BD36-66BF102B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0F538-BD88-4A98-8211-F4C91337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23941-E094-4674-9BF8-3BF28AA5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5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2C5D6-7171-4CD2-B347-20D5B211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2A4B0B-F08F-4DC1-BD3D-60B1D177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5F0E3-72B9-469D-81AB-2E89CAF7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C983B-AB73-48E4-B942-E834761C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96E1F-144B-48C1-946D-C781481D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8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54660-7F70-49CC-90A3-E3A1F7A7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CE769-72A6-41A6-AC5C-172BB9002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2F28DA-B746-4BC3-81F9-47AE6D365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0E85A5-7953-423B-A456-8015F9C5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495E0A-D83E-4E47-9459-EC926FF1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C23509-007B-4D22-ACEF-E6C8B722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4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A356B-2C04-40BC-B37D-67D40D19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671D6-F881-4CF7-A83E-EC012F822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BA7F4D-357D-4E20-A6B8-9A9827785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C1430A-A0E0-4456-9871-E201BD50E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3DD422-6A7C-4669-9E44-1CCAF0AD1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F193C3-28CF-4D9A-8DE1-49FC1539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273D0D-E2DB-46B0-8CB5-E4C5C891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5A2819-0E70-4EB1-A8E8-58B4007D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4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7F963-D740-4F56-90A9-40FAE193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B47389-96FD-4D82-8BF2-01E7F5AC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07A622-134C-428E-B2F0-DDE78341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A4F83D-2B06-4779-8D4C-D0932E98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2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0518CB-0524-4122-8B28-24EC6798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545821-8418-40D2-95AC-B80C2B8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13AE3E-0966-477E-B823-57C721C4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9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FA18E-1D04-476F-BF3C-31CD3D09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122B9-66DA-49E0-82A9-454B8DAD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667E59-D49F-45F7-B1C6-5142C15E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A0A5AB-20E1-4317-8A06-3DEE1BCC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B90F5C-97CA-4892-ACE1-22D2A363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C767C-D0C2-4CF7-B6BE-E2CF1D4C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1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6D1F4-F0CD-4C27-A5D2-E848EBA1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9EC476-06FE-4C73-AF8B-2D7F27399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62AFF3-ABD2-4FE4-B11C-BEA8694DA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2EA50A-8A22-4FCE-A607-EBC8C187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CD6F8-807C-4798-A647-E9497E9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429947-5155-4C32-9223-C176854F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CE9EE-E163-423D-B299-9D1195C2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07A247-C56C-4F8C-B7F5-525E6BBC9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B7A124-373E-4FA1-BE03-B8CBE9481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36C-E5F4-4A18-9B4F-A7CC7CA6EFB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58677-7D96-4988-8DB2-4964A04CF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938C1-287F-47FC-A373-A74367895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575C0-4A4E-43DA-BA7E-A836C3EFE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8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9746D-D97D-4DD7-8DDD-2A7038F52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0"/>
            <a:ext cx="11144250" cy="1845068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химических реакций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A30055-47B9-404B-A192-F458D5E51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7275" y="5735637"/>
            <a:ext cx="6991350" cy="617537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Глушкова Ксения Дмитриевна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52B5AC-EEB9-45C4-BA1D-474A845D9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0" y="1917686"/>
            <a:ext cx="6797629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9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A2926-70F7-4836-A3C1-7AEF6234ECB3}"/>
              </a:ext>
            </a:extLst>
          </p:cNvPr>
          <p:cNvSpPr txBox="1"/>
          <p:nvPr/>
        </p:nvSpPr>
        <p:spPr>
          <a:xfrm>
            <a:off x="648928" y="481781"/>
            <a:ext cx="11159613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Азотная кислота + гидроксид железа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нитрат железа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(II)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вода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3FAFE-4FC4-478E-91DE-74C0768535A1}"/>
              </a:ext>
            </a:extLst>
          </p:cNvPr>
          <p:cNvSpPr txBox="1"/>
          <p:nvPr/>
        </p:nvSpPr>
        <p:spPr>
          <a:xfrm>
            <a:off x="771831" y="2787201"/>
            <a:ext cx="10913806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Серная кислота + гидроксид калия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сульфат калия + вода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677B1B-E0B6-42EB-80DC-96E4D5A1E520}"/>
              </a:ext>
            </a:extLst>
          </p:cNvPr>
          <p:cNvSpPr txBox="1"/>
          <p:nvPr/>
        </p:nvSpPr>
        <p:spPr>
          <a:xfrm>
            <a:off x="884903" y="4847303"/>
            <a:ext cx="10569678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магния + фосфорная кислота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фосфат магния + вода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2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E31B1A2-37EA-4444-A8D7-45E0C41B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50" y="200025"/>
            <a:ext cx="10325100" cy="33099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обобщение по теме «Типы химических реакций. Химические уравнения»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B46BEF5-F7D8-4612-8C09-FD7BD1E55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5915024"/>
            <a:ext cx="9144000" cy="600075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Глушкова Ксения Дмитриевна</a:t>
            </a:r>
          </a:p>
        </p:txBody>
      </p:sp>
    </p:spTree>
    <p:extLst>
      <p:ext uri="{BB962C8B-B14F-4D97-AF65-F5344CB8AC3E}">
        <p14:creationId xmlns:p14="http://schemas.microsoft.com/office/powerpoint/2010/main" val="406891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68205-BBFC-4394-B973-5715E129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1"/>
            <a:ext cx="10515600" cy="8382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самостоятельной работе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CDDAD-0568-46AF-97D0-7A1BECC7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0" y="1123227"/>
            <a:ext cx="11929350" cy="15019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0A4775-4F9E-4E45-B685-7C84F46EE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81" y="4334228"/>
            <a:ext cx="11490838" cy="17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CC6C27-27A3-42F7-A3A9-15C0A96DF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9" y="334032"/>
            <a:ext cx="11791482" cy="1504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9A3ADC-9517-44F0-8C26-352EADA6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9" y="3342968"/>
            <a:ext cx="10741091" cy="15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034CE7-8234-4B89-9716-7EE8AD58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94" y="344131"/>
            <a:ext cx="10897774" cy="1582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FA154E-A3F2-411D-B685-DE0A55870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3" y="3674799"/>
            <a:ext cx="11434916" cy="16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96FAA7-916C-48A7-A10D-6BCEADFB3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67" y="236400"/>
            <a:ext cx="11143623" cy="1840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E0F09-EE6B-4E39-B022-59A8FB654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4125504"/>
            <a:ext cx="10048875" cy="14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8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40482-E497-415F-B8CE-0334DB3B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6"/>
            <a:ext cx="105156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уравнение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8BE07B-1EB6-48FE-A002-87F77B4D8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727"/>
            <a:ext cx="10515600" cy="20669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-условная запись химической реакции при помощи химических формул и знаков.</a:t>
            </a:r>
          </a:p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(исходные вещества) записываются слева;</a:t>
            </a:r>
          </a:p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(полученные вещества) записываются справа.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A0581-8C14-407F-BE50-F8A20CEBB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1" y="2711695"/>
            <a:ext cx="7372632" cy="39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18D9C-5DDB-46A3-B06E-8B77524F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сохранения массы (М.В. Ломоносов)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9C763-1B07-41EB-93CA-B24D1908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54" y="1592419"/>
            <a:ext cx="9286046" cy="51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91710-D261-4AFC-A24C-770CC3A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химических реакций (по составу исходных веществ и продуктов)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D2EA07-45A9-4EE5-B553-015B0B4C0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Реакции соединения-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реакции, в ходе которых из нескольких простых или сложных веществ образуется 1 сложное вещество.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8F909-4DDB-4BEA-848D-BE5CC27F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45" y="3287991"/>
            <a:ext cx="5997460" cy="891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FA541-09BD-44FF-9A30-7FE221B8F990}"/>
              </a:ext>
            </a:extLst>
          </p:cNvPr>
          <p:cNvSpPr txBox="1"/>
          <p:nvPr/>
        </p:nvSpPr>
        <p:spPr>
          <a:xfrm>
            <a:off x="2547937" y="4368146"/>
            <a:ext cx="7096125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Углерод+ кислород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оксид углерода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IV)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A7E223-C03E-4F75-90CB-966C937F8A03}"/>
              </a:ext>
            </a:extLst>
          </p:cNvPr>
          <p:cNvSpPr txBox="1"/>
          <p:nvPr/>
        </p:nvSpPr>
        <p:spPr>
          <a:xfrm>
            <a:off x="2514600" y="371475"/>
            <a:ext cx="6819900" cy="58477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Сера+ кислород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оксид серы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IV)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C3E67-61DD-44A1-B413-818729E44147}"/>
              </a:ext>
            </a:extLst>
          </p:cNvPr>
          <p:cNvSpPr txBox="1"/>
          <p:nvPr/>
        </p:nvSpPr>
        <p:spPr>
          <a:xfrm>
            <a:off x="2514600" y="2419350"/>
            <a:ext cx="7286625" cy="95410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углерода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кислород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оксид углерода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IV)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9C544-142A-47C7-9FBF-4235B22322FA}"/>
              </a:ext>
            </a:extLst>
          </p:cNvPr>
          <p:cNvSpPr txBox="1"/>
          <p:nvPr/>
        </p:nvSpPr>
        <p:spPr>
          <a:xfrm>
            <a:off x="2695575" y="4800600"/>
            <a:ext cx="6953250" cy="58477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Барий + кислород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оксид бария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3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ECDC83-D69C-4AC2-902C-3DED99A99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850"/>
            <a:ext cx="10515600" cy="189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разложения-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реакции, в ходе которых из сложного вещества образуется несколько других простых или сложных веществ.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947861-2C31-45BD-B0C5-7966CF48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17" y="2219325"/>
            <a:ext cx="6073666" cy="845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4057A-6D7F-4E44-9ECE-6D375A1D27F4}"/>
              </a:ext>
            </a:extLst>
          </p:cNvPr>
          <p:cNvSpPr txBox="1"/>
          <p:nvPr/>
        </p:nvSpPr>
        <p:spPr>
          <a:xfrm>
            <a:off x="2447925" y="3429000"/>
            <a:ext cx="7477125" cy="52322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 меди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оксид меди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(II)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вода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326C3-2222-4DC5-B101-9151CBA947B1}"/>
              </a:ext>
            </a:extLst>
          </p:cNvPr>
          <p:cNvSpPr txBox="1"/>
          <p:nvPr/>
        </p:nvSpPr>
        <p:spPr>
          <a:xfrm>
            <a:off x="2390775" y="5095875"/>
            <a:ext cx="7543800" cy="52322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 алюминия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оксид алюминия + вода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7886A-6F44-4954-9EEB-55295840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пройденного материала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BB72C-998B-4307-B2EC-B9DB344C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определение «реакции разложения».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определение «реакции соединения».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типу реакции соответствуют данные схемы?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0C3008-0AE0-48B4-B88F-029CF203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129" y="3517382"/>
            <a:ext cx="6027942" cy="9678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9D7090-815C-4499-ACE8-8D1879593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7" y="4749128"/>
            <a:ext cx="6066046" cy="8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CC725F-21C8-4B75-9BCB-9A3CDD42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50"/>
            <a:ext cx="10515600" cy="229552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замещения-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реакции, в ходе которых в результате взаимодействия простого и сложного веществ образуются другое простое и другое сложное вещество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8A27CC-F732-4582-8A9D-1DBD488C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79" y="2400300"/>
            <a:ext cx="6726088" cy="1331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258DC-4D5D-4C05-AC27-45D6237B4265}"/>
              </a:ext>
            </a:extLst>
          </p:cNvPr>
          <p:cNvSpPr txBox="1"/>
          <p:nvPr/>
        </p:nvSpPr>
        <p:spPr>
          <a:xfrm>
            <a:off x="2143125" y="4053216"/>
            <a:ext cx="912495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 меди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железо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сульфат железа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II) +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медь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E64DF-9A15-4425-9BB5-5A3B9711FB50}"/>
              </a:ext>
            </a:extLst>
          </p:cNvPr>
          <p:cNvSpPr txBox="1"/>
          <p:nvPr/>
        </p:nvSpPr>
        <p:spPr>
          <a:xfrm>
            <a:off x="2371725" y="5734050"/>
            <a:ext cx="870585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меди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водород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вода + медь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E4F5A1-1042-4906-B2ED-946DF1BC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375"/>
            <a:ext cx="10515600" cy="5843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обмена-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реакции, в ходе которых в результате взаимодействия двух сложных веществ образуются  два других сложных вещества.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96546B-0DED-446F-926E-017426BDD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30" y="2876505"/>
            <a:ext cx="7870028" cy="1362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A008B-1AC8-4976-8BCE-DFD83D0D49FE}"/>
              </a:ext>
            </a:extLst>
          </p:cNvPr>
          <p:cNvSpPr txBox="1"/>
          <p:nvPr/>
        </p:nvSpPr>
        <p:spPr>
          <a:xfrm>
            <a:off x="838200" y="4715182"/>
            <a:ext cx="10943918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кальция + соляная кислота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хлорид кальция + вода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23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318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Уравнения химических реакций</vt:lpstr>
      <vt:lpstr>Химическое уравнение</vt:lpstr>
      <vt:lpstr>Закон сохранения массы (М.В. Ломоносов)</vt:lpstr>
      <vt:lpstr>Классификация химических реакций (по составу исходных веществ и продуктов)</vt:lpstr>
      <vt:lpstr>Презентация PowerPoint</vt:lpstr>
      <vt:lpstr>Презентация PowerPoint</vt:lpstr>
      <vt:lpstr>Повторение пройденного материала</vt:lpstr>
      <vt:lpstr>Презентация PowerPoint</vt:lpstr>
      <vt:lpstr>Презентация PowerPoint</vt:lpstr>
      <vt:lpstr>Презентация PowerPoint</vt:lpstr>
      <vt:lpstr>Повторение и обобщение по теме «Типы химических реакций. Химические уравнения»</vt:lpstr>
      <vt:lpstr>Подготовка к самостоятельной работе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реакции. Уравнение </dc:title>
  <dc:creator>Иван Глушков</dc:creator>
  <cp:lastModifiedBy>Иван Глушков</cp:lastModifiedBy>
  <cp:revision>16</cp:revision>
  <dcterms:created xsi:type="dcterms:W3CDTF">2025-03-02T14:40:55Z</dcterms:created>
  <dcterms:modified xsi:type="dcterms:W3CDTF">2025-03-09T17:35:19Z</dcterms:modified>
</cp:coreProperties>
</file>