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8" r:id="rId4"/>
    <p:sldId id="261" r:id="rId5"/>
    <p:sldId id="284" r:id="rId6"/>
    <p:sldId id="287" r:id="rId7"/>
    <p:sldId id="289" r:id="rId8"/>
    <p:sldId id="290" r:id="rId9"/>
    <p:sldId id="29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808AC-C8D8-4DD8-913D-E3E2D0127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699553-3E54-4FF9-9D53-C225F0963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68EF34-06FE-4CC9-90ED-99934258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1B1-3674-4208-82C8-788EB5E8990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90188D-0B4A-4AA3-8295-D0FC7083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68405F-5759-4692-A065-46ADC49C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8526-DBEE-4C51-85F0-247EA9E8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7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63BA6-9E57-407D-BBDD-B3B03359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E4C779-3FE9-4607-8C45-734E75504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2FADF-286E-41E5-BB46-6C53CFD0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1B1-3674-4208-82C8-788EB5E8990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1E988D-F623-41FF-959D-25AC5D92F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A0652A-F5BF-4913-A0B0-7FB8B193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8526-DBEE-4C51-85F0-247EA9E8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3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C88857-8373-4A60-B27A-3AEEFD897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236D04-014C-4D0A-A866-8996BA8CD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A18A35-F9F8-4C9C-9DB2-A654BBBEB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1B1-3674-4208-82C8-788EB5E8990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D8B01-C8B3-4869-8CA9-D41D7D8A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EFE32-1DB7-46C7-91FA-1264776F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8526-DBEE-4C51-85F0-247EA9E8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2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4028C-5A76-491B-A99C-049E2DCA2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C4B2C-95E6-4BFA-85EC-F0CC24DC1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40F24-D227-49AE-B3C4-59C03BD32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1B1-3674-4208-82C8-788EB5E8990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0B67F-D1F2-4885-93B4-6696B850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A2287E-8F46-419F-A8A6-F6E6176F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8526-DBEE-4C51-85F0-247EA9E8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75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BA092-2856-4F09-80C9-2287E9BFE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9EEF26-2A3D-4A66-A0BF-C983DDDB2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83D48-C8E9-4542-877A-8DA04FB0C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1B1-3674-4208-82C8-788EB5E8990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5228A9-6172-4E63-8535-6D2640816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293E1-54F7-46CA-BBF2-E7638DDC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8526-DBEE-4C51-85F0-247EA9E8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6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A7E66-3C8A-433C-8AD8-8632DBC1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73D485-AE49-4DEE-A7AA-43189958B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C5B229-2CB6-4525-B62A-531408BF9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073070-D154-407F-8E6B-28E1E324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1B1-3674-4208-82C8-788EB5E8990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ABC935-BBA7-4FE6-B581-C207691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B44BA-26CD-46E7-B04F-B144E668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8526-DBEE-4C51-85F0-247EA9E8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3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C1262-3F2A-4FFE-829F-85758141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1A5A42-FD2F-49CE-ACE0-6C7DDD26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ED34E8-30E2-4E10-BB2A-E46E69853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72990E-4644-458D-9290-70354CAB7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9F2212-C437-4C8D-8C80-B34B74A9D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9155C1-7A25-4954-96B1-F4993286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1B1-3674-4208-82C8-788EB5E8990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A83124-919B-412F-B301-7777278B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BF5C38-FCB1-499D-B4EC-01ACA2EB8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8526-DBEE-4C51-85F0-247EA9E8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8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E58B3-1C94-43C8-AEB7-512241F43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643460-7E81-4AF6-BBA3-B3D0ADA74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1B1-3674-4208-82C8-788EB5E8990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C354FC-660C-4A2A-A7E7-DD3FA86DD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6A59BB-A02F-43E2-BB76-64D4CDD99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8526-DBEE-4C51-85F0-247EA9E8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67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A10954-D265-4ED5-AE5F-D27AE2A0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1B1-3674-4208-82C8-788EB5E8990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9E85C2-298C-4A5D-9911-230C4F107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CFC376-2259-4E1E-8D35-3C55D047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8526-DBEE-4C51-85F0-247EA9E8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A3AD4-B5B1-4DD5-BA82-B123D1E4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0F7AC4-C422-4150-9B53-BF8A90DD8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18850B-6C92-4649-8F2D-09B61B52E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B2651A-107A-4B80-86DB-CCF51DDD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1B1-3674-4208-82C8-788EB5E8990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F07877-BCCF-41E6-8A3E-9DE1C84B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FAEF39-5211-4854-9658-9F38994D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8526-DBEE-4C51-85F0-247EA9E8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51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12F85-FE32-421B-8A90-C6039F1C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112C0A-A322-42B6-93C4-2099CF639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40D493-1DFC-448F-BBE4-CAF3FF1C0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E88284-9525-45BC-9165-367BC9989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21B1-3674-4208-82C8-788EB5E8990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17E8E0-EF23-4658-ACCD-097594F0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2F5C8F-1AAE-48C7-AD0B-1E6B3D07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8526-DBEE-4C51-85F0-247EA9E8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7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9EF69-EF77-4C21-84F5-B645485F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56785-5C24-4275-B6EF-19FFA4D90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8B399-001C-43E0-825D-8FA850363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021B1-3674-4208-82C8-788EB5E8990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F97193-0DDA-4D3D-BF18-6AAE55002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C8ED95-808E-4885-9F19-597C77866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F8526-DBEE-4C51-85F0-247EA9E84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5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slide" Target="slide2.xml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5" Type="http://schemas.openxmlformats.org/officeDocument/2006/relationships/image" Target="../media/image9.jfif"/><Relationship Id="rId10" Type="http://schemas.openxmlformats.org/officeDocument/2006/relationships/slide" Target="slide2.xml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10" Type="http://schemas.openxmlformats.org/officeDocument/2006/relationships/slide" Target="slide2.xml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f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jpg"/><Relationship Id="rId5" Type="http://schemas.openxmlformats.org/officeDocument/2006/relationships/image" Target="../media/image18.jfif"/><Relationship Id="rId10" Type="http://schemas.openxmlformats.org/officeDocument/2006/relationships/slide" Target="slide2.xml"/><Relationship Id="rId4" Type="http://schemas.openxmlformats.org/officeDocument/2006/relationships/image" Target="../media/image17.jp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8.png"/><Relationship Id="rId4" Type="http://schemas.openxmlformats.org/officeDocument/2006/relationships/image" Target="../media/image17.jp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f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e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8.jpeg"/><Relationship Id="rId5" Type="http://schemas.openxmlformats.org/officeDocument/2006/relationships/image" Target="../media/image27.jfif"/><Relationship Id="rId10" Type="http://schemas.openxmlformats.org/officeDocument/2006/relationships/image" Target="../media/image8.png"/><Relationship Id="rId4" Type="http://schemas.openxmlformats.org/officeDocument/2006/relationships/image" Target="../media/image26.jp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"/>
            <a:ext cx="12310281" cy="6923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29EEE3-8B45-4DE4-BD63-0664BA7FE045}"/>
              </a:ext>
            </a:extLst>
          </p:cNvPr>
          <p:cNvSpPr txBox="1"/>
          <p:nvPr/>
        </p:nvSpPr>
        <p:spPr>
          <a:xfrm>
            <a:off x="2294877" y="2449950"/>
            <a:ext cx="7572653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игра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«Природа в летнее время года»</a:t>
            </a:r>
          </a:p>
        </p:txBody>
      </p:sp>
    </p:spTree>
    <p:extLst>
      <p:ext uri="{BB962C8B-B14F-4D97-AF65-F5344CB8AC3E}">
        <p14:creationId xmlns:p14="http://schemas.microsoft.com/office/powerpoint/2010/main" val="40799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21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7546" y="1535837"/>
            <a:ext cx="2702257" cy="11391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Растения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3773" y="4535208"/>
            <a:ext cx="2702257" cy="11391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Животные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BF45E2-FFE6-40FF-9BDC-304DDD1E6188}"/>
              </a:ext>
            </a:extLst>
          </p:cNvPr>
          <p:cNvSpPr txBox="1"/>
          <p:nvPr/>
        </p:nvSpPr>
        <p:spPr>
          <a:xfrm>
            <a:off x="4276076" y="160741"/>
            <a:ext cx="3187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</a:rPr>
              <a:t>Меню</a:t>
            </a:r>
          </a:p>
        </p:txBody>
      </p:sp>
      <p:sp>
        <p:nvSpPr>
          <p:cNvPr id="2" name="Овал 1">
            <a:hlinkClick r:id="rId3" action="ppaction://hlinksldjump"/>
            <a:extLst>
              <a:ext uri="{FF2B5EF4-FFF2-40B4-BE49-F238E27FC236}">
                <a16:creationId xmlns:a16="http://schemas.microsoft.com/office/drawing/2014/main" id="{BEB04B23-CC09-4F72-B1A2-477D920E9D92}"/>
              </a:ext>
            </a:extLst>
          </p:cNvPr>
          <p:cNvSpPr/>
          <p:nvPr/>
        </p:nvSpPr>
        <p:spPr>
          <a:xfrm>
            <a:off x="3502152" y="1609344"/>
            <a:ext cx="1188720" cy="8827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1</a:t>
            </a:r>
          </a:p>
        </p:txBody>
      </p:sp>
      <p:sp>
        <p:nvSpPr>
          <p:cNvPr id="25" name="Овал 24">
            <a:hlinkClick r:id="rId4" action="ppaction://hlinksldjump"/>
            <a:extLst>
              <a:ext uri="{FF2B5EF4-FFF2-40B4-BE49-F238E27FC236}">
                <a16:creationId xmlns:a16="http://schemas.microsoft.com/office/drawing/2014/main" id="{AC4CA9A8-D1C2-4611-B4F9-3A1BBE944C3E}"/>
              </a:ext>
            </a:extLst>
          </p:cNvPr>
          <p:cNvSpPr/>
          <p:nvPr/>
        </p:nvSpPr>
        <p:spPr>
          <a:xfrm>
            <a:off x="6231467" y="1643674"/>
            <a:ext cx="1188720" cy="8827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2</a:t>
            </a:r>
          </a:p>
        </p:txBody>
      </p:sp>
      <p:sp>
        <p:nvSpPr>
          <p:cNvPr id="26" name="Овал 25">
            <a:hlinkClick r:id="rId5" action="ppaction://hlinksldjump"/>
            <a:extLst>
              <a:ext uri="{FF2B5EF4-FFF2-40B4-BE49-F238E27FC236}">
                <a16:creationId xmlns:a16="http://schemas.microsoft.com/office/drawing/2014/main" id="{0717F263-9A24-4B71-B47D-01AF9E53B201}"/>
              </a:ext>
            </a:extLst>
          </p:cNvPr>
          <p:cNvSpPr/>
          <p:nvPr/>
        </p:nvSpPr>
        <p:spPr>
          <a:xfrm>
            <a:off x="8671327" y="1664030"/>
            <a:ext cx="1188720" cy="8827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3</a:t>
            </a:r>
          </a:p>
        </p:txBody>
      </p:sp>
      <p:sp>
        <p:nvSpPr>
          <p:cNvPr id="29" name="Овал 28">
            <a:hlinkClick r:id="rId6" action="ppaction://hlinksldjump"/>
            <a:extLst>
              <a:ext uri="{FF2B5EF4-FFF2-40B4-BE49-F238E27FC236}">
                <a16:creationId xmlns:a16="http://schemas.microsoft.com/office/drawing/2014/main" id="{B649D087-DADA-4625-9057-1716FF01A946}"/>
              </a:ext>
            </a:extLst>
          </p:cNvPr>
          <p:cNvSpPr/>
          <p:nvPr/>
        </p:nvSpPr>
        <p:spPr>
          <a:xfrm>
            <a:off x="3681716" y="4791595"/>
            <a:ext cx="1188720" cy="8827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1</a:t>
            </a:r>
          </a:p>
        </p:txBody>
      </p:sp>
      <p:sp>
        <p:nvSpPr>
          <p:cNvPr id="30" name="Овал 29">
            <a:hlinkClick r:id="rId7" action="ppaction://hlinksldjump"/>
            <a:extLst>
              <a:ext uri="{FF2B5EF4-FFF2-40B4-BE49-F238E27FC236}">
                <a16:creationId xmlns:a16="http://schemas.microsoft.com/office/drawing/2014/main" id="{BC1B66B9-1AA6-4A0A-9577-06C37DD20A51}"/>
              </a:ext>
            </a:extLst>
          </p:cNvPr>
          <p:cNvSpPr/>
          <p:nvPr/>
        </p:nvSpPr>
        <p:spPr>
          <a:xfrm>
            <a:off x="6342561" y="4791594"/>
            <a:ext cx="1188720" cy="8827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2</a:t>
            </a:r>
          </a:p>
        </p:txBody>
      </p:sp>
      <p:sp>
        <p:nvSpPr>
          <p:cNvPr id="31" name="Овал 30">
            <a:hlinkClick r:id="rId8" action="ppaction://hlinksldjump"/>
            <a:extLst>
              <a:ext uri="{FF2B5EF4-FFF2-40B4-BE49-F238E27FC236}">
                <a16:creationId xmlns:a16="http://schemas.microsoft.com/office/drawing/2014/main" id="{E99CFC5D-0005-44E4-94CD-39F922D51063}"/>
              </a:ext>
            </a:extLst>
          </p:cNvPr>
          <p:cNvSpPr/>
          <p:nvPr/>
        </p:nvSpPr>
        <p:spPr>
          <a:xfrm>
            <a:off x="8671327" y="4791594"/>
            <a:ext cx="1188720" cy="8827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4529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A0E6D3-C66C-4388-958C-A4E1C1BC35C0}"/>
              </a:ext>
            </a:extLst>
          </p:cNvPr>
          <p:cNvSpPr txBox="1"/>
          <p:nvPr/>
        </p:nvSpPr>
        <p:spPr>
          <a:xfrm>
            <a:off x="482353" y="337351"/>
            <a:ext cx="11709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Какое из растений не занесено в Красную книгу Кузбасса?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4D0A25-7661-44BD-83BF-AA2A17FB7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" y="1696022"/>
            <a:ext cx="3199505" cy="266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4ECCC6-7E1E-4A69-85E0-02609D7E1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590" y="2326873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9A2BE7-07C9-43D1-B415-5B81D69D73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48" y="1600958"/>
            <a:ext cx="3651504" cy="235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3ED31E-2364-4EBE-BA45-5879D94B01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04" y="4515172"/>
            <a:ext cx="3209278" cy="213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rj_7225324_813528d4243b897f3957a325dc4aa04e_1633491821">
            <a:hlinkClick r:id="" action="ppaction://media"/>
            <a:extLst>
              <a:ext uri="{FF2B5EF4-FFF2-40B4-BE49-F238E27FC236}">
                <a16:creationId xmlns:a16="http://schemas.microsoft.com/office/drawing/2014/main" id="{C8C0C9F2-AD98-4041-8765-BA1CDA4EB0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6375" y="30391"/>
            <a:ext cx="435953" cy="435953"/>
          </a:xfrm>
          <a:prstGeom prst="rect">
            <a:avLst/>
          </a:prstGeom>
        </p:spPr>
      </p:pic>
      <p:sp>
        <p:nvSpPr>
          <p:cNvPr id="12" name="Управляющая кнопка: домой 11">
            <a:hlinkClick r:id="rId10" action="ppaction://hlinksldjump" highlightClick="1"/>
          </p:cNvPr>
          <p:cNvSpPr/>
          <p:nvPr/>
        </p:nvSpPr>
        <p:spPr>
          <a:xfrm>
            <a:off x="10904561" y="5964072"/>
            <a:ext cx="750627" cy="641444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4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1D64EA-8EC7-450E-8E0B-03201AF29FE3}"/>
              </a:ext>
            </a:extLst>
          </p:cNvPr>
          <p:cNvSpPr txBox="1"/>
          <p:nvPr/>
        </p:nvSpPr>
        <p:spPr>
          <a:xfrm>
            <a:off x="2779775" y="356616"/>
            <a:ext cx="7430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Определи ядовитое растение.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6F3CE9-9CF0-4C45-8CD2-1CDD29919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3" y="1267381"/>
            <a:ext cx="3600465" cy="225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3A52F29-C2D1-42F4-9C3E-6E13E1E22FF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79" y="1359563"/>
            <a:ext cx="3568155" cy="209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03A0488-188A-42DC-937A-C6BE304736B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54" y="3648457"/>
            <a:ext cx="3817887" cy="2505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41EDF63-CB4D-487B-B834-EF1FDB2FBC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58" y="3680460"/>
            <a:ext cx="2882570" cy="270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rj_7225410_813528d4243b897f3957a325dc4aa04e_16334933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288" y="258494"/>
            <a:ext cx="609600" cy="609600"/>
          </a:xfrm>
          <a:prstGeom prst="rect">
            <a:avLst/>
          </a:prstGeom>
        </p:spPr>
      </p:pic>
      <p:sp>
        <p:nvSpPr>
          <p:cNvPr id="11" name="Управляющая кнопка: домой 10">
            <a:hlinkClick r:id="rId10" action="ppaction://hlinksldjump" highlightClick="1"/>
          </p:cNvPr>
          <p:cNvSpPr/>
          <p:nvPr/>
        </p:nvSpPr>
        <p:spPr>
          <a:xfrm>
            <a:off x="10904561" y="5964072"/>
            <a:ext cx="750627" cy="641444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7" y="1583355"/>
            <a:ext cx="3475152" cy="217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70" y="4084108"/>
            <a:ext cx="3384644" cy="2446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54" y="4519889"/>
            <a:ext cx="3265184" cy="2169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39" y="1637731"/>
            <a:ext cx="3442797" cy="2463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035791" y="495700"/>
            <a:ext cx="812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Определи лекарственные растения.</a:t>
            </a:r>
          </a:p>
        </p:txBody>
      </p:sp>
      <p:pic>
        <p:nvPicPr>
          <p:cNvPr id="9" name="prj_7227457_82779ea98188c9b9990ac489600642ef_163350380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5870" y="451705"/>
            <a:ext cx="609600" cy="609600"/>
          </a:xfrm>
          <a:prstGeom prst="rect">
            <a:avLst/>
          </a:prstGeom>
        </p:spPr>
      </p:pic>
      <p:sp>
        <p:nvSpPr>
          <p:cNvPr id="14" name="Управляющая кнопка: домой 13">
            <a:hlinkClick r:id="rId10" action="ppaction://hlinksldjump" highlightClick="1"/>
          </p:cNvPr>
          <p:cNvSpPr/>
          <p:nvPr/>
        </p:nvSpPr>
        <p:spPr>
          <a:xfrm>
            <a:off x="10645254" y="5950424"/>
            <a:ext cx="750627" cy="579951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1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6722" y="518615"/>
            <a:ext cx="986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Какая из птиц не живёт в Кузбассе?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1" y="1438257"/>
            <a:ext cx="2752019" cy="1831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71" y="1573140"/>
            <a:ext cx="3208758" cy="240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23" y="4467703"/>
            <a:ext cx="3149148" cy="209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61" y="4272074"/>
            <a:ext cx="3587087" cy="2294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rj_7228838_4aa3809bd5885dff9733c877be6c4717_163350768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2148" y="555346"/>
            <a:ext cx="609600" cy="609600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10" action="ppaction://hlinksldjump" highlightClick="1"/>
          </p:cNvPr>
          <p:cNvSpPr/>
          <p:nvPr/>
        </p:nvSpPr>
        <p:spPr>
          <a:xfrm>
            <a:off x="11081982" y="6018663"/>
            <a:ext cx="709684" cy="600501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6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7882" y="395785"/>
            <a:ext cx="1146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Какие животные занесены в Красную книгу Кузбасса?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5" y="1437900"/>
            <a:ext cx="3266363" cy="244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42" y="4209365"/>
            <a:ext cx="3102591" cy="2326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7" r="14727" b="29154"/>
          <a:stretch/>
        </p:blipFill>
        <p:spPr>
          <a:xfrm>
            <a:off x="5431809" y="1316040"/>
            <a:ext cx="3424027" cy="2571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475" y="4385816"/>
            <a:ext cx="3220873" cy="201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домой 9">
            <a:hlinkClick r:id="rId9" action="ppaction://hlinksldjump" highlightClick="1"/>
          </p:cNvPr>
          <p:cNvSpPr/>
          <p:nvPr/>
        </p:nvSpPr>
        <p:spPr>
          <a:xfrm>
            <a:off x="11081982" y="6018663"/>
            <a:ext cx="709684" cy="600501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rj_7229465_a3379920fccba41d247731fbe987e1c3_163350939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8282" y="109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7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64024"/>
            <a:ext cx="1116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Какие животные обитают и на суше, и в воде?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66900"/>
            <a:ext cx="3238867" cy="2220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11" y="4046274"/>
            <a:ext cx="3008989" cy="2126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11" y="1574379"/>
            <a:ext cx="3029382" cy="215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46" y="4484310"/>
            <a:ext cx="2872509" cy="2132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Управляющая кнопка: домой 7">
            <a:hlinkClick r:id="rId9" action="ppaction://hlinksldjump" highlightClick="1"/>
          </p:cNvPr>
          <p:cNvSpPr/>
          <p:nvPr/>
        </p:nvSpPr>
        <p:spPr>
          <a:xfrm>
            <a:off x="11081982" y="6018663"/>
            <a:ext cx="709684" cy="600501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rj_7235808_82e03017dd91880edcf7a82ca642cf12_163352468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1069" y="500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2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999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910" r="-3876" b="-6589"/>
          <a:stretch/>
        </p:blipFill>
        <p:spPr>
          <a:xfrm>
            <a:off x="2535381" y="2987750"/>
            <a:ext cx="7426036" cy="4111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2546" y="1524000"/>
            <a:ext cx="996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Молодец, ты справился со всеми заданиями!</a:t>
            </a:r>
          </a:p>
        </p:txBody>
      </p:sp>
      <p:pic>
        <p:nvPicPr>
          <p:cNvPr id="1026" name="Picture 2" descr="http://qrcoder.ru/code/?%C2%FB%EF%EE%EB%ED%E8%EB%E0+%F1%F2%F3%E4%E5%ED%F2%EA%E0+2-%E3%EE+%EA%F3%F0%F1%E0%0D%0A%E3%F0%F3%EF%EF%FB+%C4%CE-2004%0D%0A%C4%F3%EF%EB%FF%EA%EE%E2%E0+%C5%EB%E5%ED%E0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417" y="4838699"/>
            <a:ext cx="2019300" cy="2019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897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71</Words>
  <Application>Microsoft Office PowerPoint</Application>
  <PresentationFormat>Широкоэкранный</PresentationFormat>
  <Paragraphs>18</Paragraphs>
  <Slides>9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29</dc:creator>
  <cp:lastModifiedBy>Виктория Громова</cp:lastModifiedBy>
  <cp:revision>47</cp:revision>
  <dcterms:created xsi:type="dcterms:W3CDTF">2021-10-06T02:20:02Z</dcterms:created>
  <dcterms:modified xsi:type="dcterms:W3CDTF">2025-05-20T09:42:47Z</dcterms:modified>
</cp:coreProperties>
</file>