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" y="0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523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Gabriola" pitchFamily="82" charset="0"/>
              </a:rPr>
              <a:t>Такие разные домашние любимцы</a:t>
            </a:r>
            <a:endParaRPr lang="ru-RU" sz="72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41490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Gabriola" pitchFamily="82" charset="0"/>
              </a:rPr>
              <a:t>Составитель:</a:t>
            </a:r>
          </a:p>
          <a:p>
            <a:pPr algn="r"/>
            <a:r>
              <a:rPr lang="ru-RU" sz="2000" b="1" dirty="0" err="1" smtClean="0">
                <a:solidFill>
                  <a:srgbClr val="002060"/>
                </a:solidFill>
                <a:latin typeface="Gabriola" pitchFamily="82" charset="0"/>
              </a:rPr>
              <a:t>Маланина</a:t>
            </a:r>
            <a:r>
              <a:rPr lang="ru-RU" sz="2000" b="1" dirty="0" smtClean="0">
                <a:solidFill>
                  <a:srgbClr val="002060"/>
                </a:solidFill>
                <a:latin typeface="Gabriola" pitchFamily="82" charset="0"/>
              </a:rPr>
              <a:t> О.В.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Gabriola" pitchFamily="82" charset="0"/>
              </a:rPr>
              <a:t>учитель-логопед</a:t>
            </a:r>
            <a:endParaRPr lang="ru-RU" sz="2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48680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abriola" pitchFamily="82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abriola" pitchFamily="82" charset="0"/>
              </a:rPr>
              <a:t>«Детский сад № 35 комбинированного вида»</a:t>
            </a:r>
            <a:endParaRPr lang="ru-RU" sz="2000" b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6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" y="-65184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6792" y="332655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Служебные собаки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обаки-поводыри — сопровождают незрячих и слабовидящих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7170" name="Picture 2" descr="C:\Users\user\Desktop\668f649c-cf40-5cc0-884b-685cd2282f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36392"/>
            <a:ext cx="3780421" cy="2520280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168" y="4605463"/>
            <a:ext cx="4779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обаки-терапевты</a:t>
            </a:r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 — занимаются реабилитацией детей с особенностями развития или людей, страдающих от депрессии, помогают пожилым;</a:t>
            </a:r>
          </a:p>
        </p:txBody>
      </p:sp>
      <p:pic>
        <p:nvPicPr>
          <p:cNvPr id="7171" name="Picture 3" descr="C:\Users\user\Desktop\71b4dd69031aadeb9ac401069f14c0a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06988"/>
            <a:ext cx="3808940" cy="2520280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6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2" y="0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6792" y="332655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Служебные 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 собаки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41577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обаки-спасатели</a:t>
            </a:r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 — на водах спасают тонущих людей и буксируют их на берег, а также горные спасатели, которые разыскивают и согревают людей под снежными завалами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696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/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Е</a:t>
            </a: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здовые</a:t>
            </a:r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 — транспортируют грузы и людей в труднодоступных </a:t>
            </a: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районах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6145" name="Picture 1" descr="C:\Users\user\Desktop\scale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1528"/>
            <a:ext cx="3888432" cy="2592288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1680648827_animals-pibig-info-p-yezdovie-sobaki-porodi-zhivotnie-krasivo-5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r="21651"/>
          <a:stretch/>
        </p:blipFill>
        <p:spPr bwMode="auto">
          <a:xfrm>
            <a:off x="4815424" y="3830858"/>
            <a:ext cx="3910168" cy="2769096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6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" y="-50291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6792" y="332655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Охотничьи 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 собаки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9675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хотничьи</a:t>
            </a:r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 — преследуют дичь, выслеживают, ищут и приносят хозяину добычу, в том числе водоплавающих </a:t>
            </a: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птиц.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5121" name="Picture 1" descr="C:\Users\user\Desktop\gCkFYWNcb1w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1" t="26199" r="6166" b="7682"/>
          <a:stretch/>
        </p:blipFill>
        <p:spPr bwMode="auto">
          <a:xfrm>
            <a:off x="755576" y="1952244"/>
            <a:ext cx="7736600" cy="4357076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60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" y="0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6792" y="332655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Декоративные 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 собаки</a:t>
            </a:r>
            <a:endParaRPr lang="ru-RU" dirty="0"/>
          </a:p>
        </p:txBody>
      </p:sp>
      <p:pic>
        <p:nvPicPr>
          <p:cNvPr id="4097" name="Picture 1" descr="C:\Users\user\Desktop\phpbhqKqY_Sobaka--drug-cheloveka.-Klopot-D_html_7129a2812c2f70e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0"/>
          <a:stretch/>
        </p:blipFill>
        <p:spPr bwMode="auto">
          <a:xfrm>
            <a:off x="895140" y="1988840"/>
            <a:ext cx="7416824" cy="4333279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5140" y="110209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Декоративные собаки, чаще всего, самый лучший выбор для жизни в городской квартире. Большинство пород из этой группы относятся к миниатюрным, не линяют, не вызывают аллергий.</a:t>
            </a:r>
            <a:br>
              <a:rPr lang="ru-RU" b="1" dirty="0">
                <a:solidFill>
                  <a:srgbClr val="002060"/>
                </a:solidFill>
                <a:latin typeface="Gabriola" pitchFamily="82" charset="0"/>
              </a:rPr>
            </a:b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6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" y="0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6792" y="332655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Итог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72084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  <a:t>Посмотри, собаки всё же</a:t>
            </a:r>
            <a:b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  <a:t>Друг на друга не похожи.</a:t>
            </a:r>
            <a:b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  <a:t>Есть большие и ручные,</a:t>
            </a:r>
            <a:b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  <a:t>Есть серьёзные, смешные,</a:t>
            </a:r>
            <a:b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  <a:t>С шёрсткой длинной и короткой,</a:t>
            </a:r>
            <a:b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  <a:t>С модной вычурной причёской,</a:t>
            </a:r>
            <a:b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  <a:t>Для охраны, компаньоны,</a:t>
            </a:r>
            <a:b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  <a:t>Есть собаки чемпионы,</a:t>
            </a:r>
            <a:b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  <a:t>Есть, которые не лают...</a:t>
            </a:r>
            <a:b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  <a:t>Видишь? Разные бывают.</a:t>
            </a:r>
            <a:b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  <a:t>Нужно знать о них, похоже,</a:t>
            </a:r>
            <a:b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000" b="1" dirty="0">
                <a:solidFill>
                  <a:srgbClr val="002060"/>
                </a:solidFill>
                <a:latin typeface="Gabriola" pitchFamily="82" charset="0"/>
              </a:rPr>
              <a:t>Чтобы другом быть им тоже!</a:t>
            </a:r>
          </a:p>
        </p:txBody>
      </p:sp>
    </p:spTree>
    <p:extLst>
      <p:ext uri="{BB962C8B-B14F-4D97-AF65-F5344CB8AC3E}">
        <p14:creationId xmlns:p14="http://schemas.microsoft.com/office/powerpoint/2010/main" val="292666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" y="0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86916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Домашняя собака является одним из первых домашних животных, которые были приручены и выведены человеком. История домашней собаки началась более 30 тысяч лет назад. Домашняя собака произошла от волка (</a:t>
            </a:r>
            <a:r>
              <a:rPr lang="ru-RU" b="1" dirty="0" err="1">
                <a:solidFill>
                  <a:srgbClr val="002060"/>
                </a:solidFill>
                <a:latin typeface="Gabriola" pitchFamily="82" charset="0"/>
              </a:rPr>
              <a:t>Canis</a:t>
            </a:r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abriola" pitchFamily="82" charset="0"/>
              </a:rPr>
              <a:t>lupus</a:t>
            </a:r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), который был одним из первых животных, прирученных человеком. Изначально волки приходили к людям за пищей и получали от них остатки. Таким образом, они начали жить рядом с людьми и постепенно приспосабливались к новым условиям. Постепенно человек приучил собаку сторожить дом, помогать на охоте.</a:t>
            </a:r>
          </a:p>
        </p:txBody>
      </p:sp>
      <p:sp>
        <p:nvSpPr>
          <p:cNvPr id="8" name="AutoShape 2" descr="https://img.ixbt.site/live/images/original/30/80/34/2023/05/04/246304b3a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427440" cy="358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587152" y="-243408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История появления собак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3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192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5271" y="126876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ейчас </a:t>
            </a:r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насчитывается великое множество разных пород собак. Есть совсем маленькие: они умещаются на ладони. Есть великаны, которые весят до 90кг.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332656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Разные 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  породы  собак</a:t>
            </a:r>
            <a:endParaRPr lang="ru-RU" dirty="0"/>
          </a:p>
        </p:txBody>
      </p:sp>
      <p:pic>
        <p:nvPicPr>
          <p:cNvPr id="14338" name="Picture 2" descr="C:\Users\user\Desktop\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4006584" cy="2984371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541611b7c8b5afbeaeee1ba1c98086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5091"/>
            <a:ext cx="4017640" cy="3010675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44208" y="4901466"/>
            <a:ext cx="1417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Сенбернар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5577086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Gabriola" pitchFamily="82" charset="0"/>
              </a:rPr>
              <a:t>Чихуахуа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893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332656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Разные 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  породы   собак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02097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Длинноногие                                                                                    Коротконогие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11" name="Picture 4" descr="C:\Users\user\Desktop\68288efdc74f4bfe2212514c6fe9a3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2" y="1772816"/>
            <a:ext cx="4006584" cy="2980939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91680" y="4903760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Немецкий Дог</a:t>
            </a:r>
            <a:endParaRPr lang="ru-RU" sz="2800" dirty="0"/>
          </a:p>
        </p:txBody>
      </p:sp>
      <p:pic>
        <p:nvPicPr>
          <p:cNvPr id="13314" name="Picture 2" descr="C:\Users\user\Desktop\44956961_10212813633076019_590043543427350528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64983"/>
            <a:ext cx="4006584" cy="3000387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86927" y="5306600"/>
            <a:ext cx="816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Такса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893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5068" y="1268760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Лохматые                                                                                                             Голые 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Разные 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  породы  собак</a:t>
            </a:r>
            <a:endParaRPr lang="ru-RU" dirty="0"/>
          </a:p>
        </p:txBody>
      </p:sp>
      <p:pic>
        <p:nvPicPr>
          <p:cNvPr id="6" name="Picture 1" descr="C:\Users\user\Desktop\fc8e0cf194c00a14af10ab7365695a9f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6" y="1772815"/>
            <a:ext cx="4106061" cy="2980939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6ee3183524afc50f50564219836d43d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4"/>
          <a:stretch/>
        </p:blipFill>
        <p:spPr bwMode="auto">
          <a:xfrm>
            <a:off x="4786856" y="2132856"/>
            <a:ext cx="4195302" cy="2970007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51720" y="4841253"/>
            <a:ext cx="865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Колли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61403" y="5229200"/>
            <a:ext cx="958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Терьер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666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" y="0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3283" y="134076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У одних уши висят, а у других торчат.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Разные 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  породы   собак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3795" y="5047740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Ротвейлер</a:t>
            </a:r>
            <a:endParaRPr lang="ru-RU" sz="2800" dirty="0"/>
          </a:p>
        </p:txBody>
      </p:sp>
      <p:pic>
        <p:nvPicPr>
          <p:cNvPr id="11266" name="Picture 2" descr="C:\Users\user\Desktop\1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098206" cy="2939752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87076" y="5586116"/>
            <a:ext cx="115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Овчарка</a:t>
            </a:r>
            <a:endParaRPr lang="ru-RU" sz="2800" dirty="0"/>
          </a:p>
        </p:txBody>
      </p:sp>
      <p:pic>
        <p:nvPicPr>
          <p:cNvPr id="11267" name="Picture 3" descr="C:\Users\user\Desktop\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7" y="1997194"/>
            <a:ext cx="4098206" cy="2863611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6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" y="0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26876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Одни быстрые и подвижные, а другие неуклюжие. </a:t>
            </a: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 И </a:t>
            </a:r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все они – самые верные, самые преданные наши друзья.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6792" y="332655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Разные 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  породы   собак</a:t>
            </a:r>
            <a:endParaRPr lang="ru-RU" dirty="0"/>
          </a:p>
        </p:txBody>
      </p:sp>
      <p:pic>
        <p:nvPicPr>
          <p:cNvPr id="5" name="Picture 1" descr="C:\Users\user\Desktop\8f7152a361bb86ef8528fe02dd3a5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2" y="2132856"/>
            <a:ext cx="4106061" cy="2952328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11203" y="5085184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Далматинец</a:t>
            </a:r>
            <a:endParaRPr lang="ru-RU" sz="2800" dirty="0"/>
          </a:p>
        </p:txBody>
      </p:sp>
      <p:pic>
        <p:nvPicPr>
          <p:cNvPr id="10241" name="Picture 1" descr="C:\Users\user\Desktop\2fafcf82980589e1ed918e11519bbab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80" y="2417314"/>
            <a:ext cx="4141348" cy="2952328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84701" y="5369642"/>
            <a:ext cx="105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Бульдог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666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6" y="-20304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6792" y="332655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Разные 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  породы  собак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9675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В настоящее время в мире существует более 400 пород собак, но всех их можно разделить на 3 группы: служебные, охотничьи и декоративные.</a:t>
            </a:r>
          </a:p>
        </p:txBody>
      </p:sp>
      <p:pic>
        <p:nvPicPr>
          <p:cNvPr id="9217" name="Picture 1" descr="C:\Users\user\Desktop\soba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8" y="2564904"/>
            <a:ext cx="1891928" cy="18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user\Desktop\soba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92328"/>
            <a:ext cx="1891928" cy="18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user\Desktop\soba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95760"/>
            <a:ext cx="1891928" cy="18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34479" y="4653136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Служебные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7596" y="4653136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Охотничьи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4653136"/>
            <a:ext cx="191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</a:rPr>
              <a:t>Декоративные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666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ы 2024\1680254649_sneg-top-p-lapki-oboi-na-telefon-vkontakte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8" y="-14848"/>
            <a:ext cx="9140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6792" y="332655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Служебные </a:t>
            </a:r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  <a:ea typeface="+mj-ea"/>
                <a:cs typeface="+mj-cs"/>
              </a:rPr>
              <a:t> собаки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60155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    Служебные </a:t>
            </a:r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собаки  – очень крупные собаки, мощные животные с оборонительной реакцией, беспредельно преданные человеку. Р</a:t>
            </a: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озыскные</a:t>
            </a:r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 — умеют находить опасные и запрещенные, в том числе наркотические вещества, способны преследовать преступников по запаху, а также помогают с поиском пропавших людей</a:t>
            </a: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;</a:t>
            </a:r>
          </a:p>
          <a:p>
            <a:pPr algn="just" fontAlgn="base"/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Охранные–сторожат имущество</a:t>
            </a:r>
            <a:r>
              <a:rPr lang="ru-RU" b="1" dirty="0">
                <a:solidFill>
                  <a:srgbClr val="002060"/>
                </a:solidFill>
                <a:latin typeface="Gabriola" pitchFamily="82" charset="0"/>
              </a:rPr>
              <a:t>, территорию и </a:t>
            </a: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людей.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  <a:p>
            <a:pPr lvl="0" fontAlgn="base"/>
            <a:endParaRPr lang="ru-RU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lvl="0" fontAlgn="base"/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8194" name="Picture 2" descr="C:\Users\user\Desktop\6dcbf5ed82f73582cf54da6e06bf36a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5" t="37583" r="2127" b="4939"/>
          <a:stretch/>
        </p:blipFill>
        <p:spPr bwMode="auto">
          <a:xfrm>
            <a:off x="4042784" y="1560155"/>
            <a:ext cx="4724255" cy="3881500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60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284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Такие разные домашние любимцы</vt:lpstr>
      <vt:lpstr>История появления собак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Такие разные домашние питомцы</dc:title>
  <dc:creator>user</dc:creator>
  <cp:lastModifiedBy>user</cp:lastModifiedBy>
  <cp:revision>17</cp:revision>
  <dcterms:created xsi:type="dcterms:W3CDTF">2024-12-01T06:24:31Z</dcterms:created>
  <dcterms:modified xsi:type="dcterms:W3CDTF">2025-05-20T07:16:18Z</dcterms:modified>
</cp:coreProperties>
</file>