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59" r:id="rId3"/>
    <p:sldId id="279" r:id="rId4"/>
    <p:sldId id="288" r:id="rId5"/>
    <p:sldId id="280" r:id="rId6"/>
    <p:sldId id="289" r:id="rId7"/>
    <p:sldId id="281" r:id="rId8"/>
    <p:sldId id="290" r:id="rId9"/>
    <p:sldId id="282" r:id="rId10"/>
    <p:sldId id="291" r:id="rId11"/>
    <p:sldId id="260" r:id="rId12"/>
    <p:sldId id="265" r:id="rId13"/>
    <p:sldId id="292" r:id="rId14"/>
    <p:sldId id="283" r:id="rId15"/>
    <p:sldId id="267" r:id="rId16"/>
    <p:sldId id="270" r:id="rId17"/>
    <p:sldId id="286" r:id="rId18"/>
    <p:sldId id="285" r:id="rId19"/>
    <p:sldId id="287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10" autoAdjust="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07850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оздоровительного периода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дошкольных образовательных учреждениях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971800"/>
            <a:ext cx="7406640" cy="1447800"/>
          </a:xfrm>
        </p:spPr>
        <p:txBody>
          <a:bodyPr>
            <a:normAutofit/>
          </a:bodyPr>
          <a:lstStyle/>
          <a:p>
            <a:r>
              <a:rPr lang="ru-RU" sz="1800" dirty="0" err="1"/>
              <a:t>Скородумова</a:t>
            </a:r>
            <a:r>
              <a:rPr lang="ru-RU" sz="1800" dirty="0"/>
              <a:t> ОГ</a:t>
            </a:r>
          </a:p>
          <a:p>
            <a:r>
              <a:rPr lang="ru-RU" sz="1800" dirty="0" err="1"/>
              <a:t>Шкрадова</a:t>
            </a:r>
            <a:r>
              <a:rPr lang="ru-RU" sz="1800" dirty="0"/>
              <a:t> ЛА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E61AB9-0A04-4DE6-9C6D-DDF67EBBB234}"/>
              </a:ext>
            </a:extLst>
          </p:cNvPr>
          <p:cNvSpPr/>
          <p:nvPr/>
        </p:nvSpPr>
        <p:spPr>
          <a:xfrm>
            <a:off x="2286000" y="474345"/>
            <a:ext cx="6096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Модуль 3. Питание и здоровье.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Питание – основа жизни. Представление о полезных пищевых веществах, их значении для здоровья, важнейших природных витаминных источниках. Режим питания, правила поведения за столом. Обработка пищевых продуктов перед употреблением.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Ожидаемые результаты: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Дети умеют соблюдать элементарные правила режима питания.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Умеют пользоваться столовыми приборами.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Ожидаемые результаты от проведения оздоровительного направления проекта: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Введение оптимального двигательного режима детей в летний период.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Снижение уровня заболеваемости в летний период.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 Повышение уровня адаптации к современным условиям жизни.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4. Овладение навыками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самооздоровления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2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Неделя здоровья и спорта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13ADB7-5C17-4AD6-B844-F1BF5243F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1" y="1295400"/>
            <a:ext cx="2314699" cy="5440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B0D784-71CD-4C80-8EF6-F37CB855E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1676400"/>
            <a:ext cx="2000250" cy="49834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D50F01-D11C-43FA-9BE2-1D346CE57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00200"/>
            <a:ext cx="3200599" cy="51358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Неделя ПДД!!!!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2147B-5104-47E9-8D5D-2B7037433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9095"/>
            <a:ext cx="2438402" cy="5440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3BFB4-EE0E-4775-A68C-90155FFA4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77" y="1298207"/>
            <a:ext cx="2743200" cy="54406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07F41D-9AD5-4094-9254-A6C76B25D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838199"/>
            <a:ext cx="2913889" cy="5781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E62144-02C0-4B4F-BEF0-770F9F89BDAB}"/>
              </a:ext>
            </a:extLst>
          </p:cNvPr>
          <p:cNvSpPr/>
          <p:nvPr/>
        </p:nvSpPr>
        <p:spPr>
          <a:xfrm>
            <a:off x="2286000" y="1028343"/>
            <a:ext cx="632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Каскадная модель реализации проекта «Веселый летний марафон»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Июнь «Незнайка в Цветочном городе» Июль «Путешествие Незнайки» Август «Незнайка в Зеленом городе»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1-я неделя –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«Пусть всегда будет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солнце» 1-я неделя – «Азбука безопасности» 3-я неделя – «Там на неведомых дорожках» 4-я неделя – «Детский экологический театр» 5-я неделя- «Иван Купала» 6-я неделя- «Собираемся в поход» 7-я неделя «В лес за чудесами» 8-я неделя – «Олимпиада в «Сказке» 9-я неделя- «Воздушные путешествия» 10-я неделя – «С праздником любимый город» 11-я неделя- «Чудеса на грядке» 12-я неделя – «Песочные фантазии»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1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8819D-FED2-4950-96CB-6BDEB036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День семьи любви и верности. Чудеса творчества и добрых дел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5B9519-E978-48E0-B1E9-26F88979C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7086600" cy="5135562"/>
          </a:xfrm>
        </p:spPr>
      </p:pic>
    </p:spTree>
    <p:extLst>
      <p:ext uri="{BB962C8B-B14F-4D97-AF65-F5344CB8AC3E}">
        <p14:creationId xmlns:p14="http://schemas.microsoft.com/office/powerpoint/2010/main" val="309616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гостях у сказки!!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96FC44-5DBF-4EBA-9DD5-6CE891AC1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0" y="1280660"/>
            <a:ext cx="2819400" cy="5440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5A911-80DF-419A-9BC8-E6D66E9AC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20" y="1280660"/>
            <a:ext cx="3002380" cy="5424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9EE06B-616A-416E-8374-51170C2EB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82040"/>
            <a:ext cx="2532888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Неделя здоровья и спорта!!!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98FEC-9005-4362-9AD0-F8B613C79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571750" cy="472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60E28-840F-4EB2-9F2A-2265B4B5D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417320"/>
            <a:ext cx="2571750" cy="54406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E89648-0EFA-406B-B726-9D45889A7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417320"/>
            <a:ext cx="2571750" cy="54406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87894-A85C-4934-88A4-A47532C4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91B353-5FD9-4F05-9288-4DEA8D9EC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274638"/>
            <a:ext cx="3600450" cy="61932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BD957-63CE-41BA-A7C2-74E981D19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0"/>
            <a:ext cx="3086102" cy="678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83043C-7B62-444F-ABE4-28FE6E0E3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4638"/>
            <a:ext cx="3724014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0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FE932-21CD-4709-87D0-2B748A3F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Неделя экспериментирования!!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B95E80D5-12D4-4D41-A586-04D1DF6B3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3" y="1387658"/>
            <a:ext cx="3600450" cy="4800600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9D4EE1-7FB3-43BE-809E-F23BBE268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20081"/>
            <a:ext cx="3259686" cy="4800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C90997-2221-45E4-BE19-910BF0941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77" y="1506560"/>
            <a:ext cx="2930802" cy="49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2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16996-C3FC-45F7-B7FC-764BA023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Цветочная поляна 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B780FA-CA48-4F91-B464-C3FEA7274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09" y="1591092"/>
            <a:ext cx="3600450" cy="48006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2E8F0C-F0BB-413A-983B-D0D3E3706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419600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 защиты детей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9B5690-996D-4A64-B1B9-C9B6C44BF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" y="1618246"/>
            <a:ext cx="3600450" cy="476450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49BB12-20E6-450A-8AAD-357056A15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417637"/>
            <a:ext cx="4769017" cy="51657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8C15B-6E63-4B5D-BDCC-82BFC6CE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 свиданье лето!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E52B17-0385-4013-A831-B45793D40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524000"/>
            <a:ext cx="2800351" cy="37338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B95A10-421F-4C04-BF3C-EEFF6279F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63828"/>
            <a:ext cx="3105150" cy="457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1188F-8852-45FA-B5BB-BD7010B5F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1732522"/>
            <a:ext cx="25717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5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C2B7C-6684-4328-A2A5-B92CD9C53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AF6575-548F-4A02-B488-D93CF8DF7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83382"/>
            <a:ext cx="2685288" cy="596365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0BC02E-9234-4150-9B97-E622AF775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92" y="137319"/>
            <a:ext cx="3302508" cy="6583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97C43B-6705-4183-9DC7-AECCE7BA6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42" y="283382"/>
            <a:ext cx="3797046" cy="59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92602D-E544-4A47-AF42-8064CE610027}"/>
              </a:ext>
            </a:extLst>
          </p:cNvPr>
          <p:cNvSpPr/>
          <p:nvPr/>
        </p:nvSpPr>
        <p:spPr>
          <a:xfrm>
            <a:off x="1295400" y="457199"/>
            <a:ext cx="7543800" cy="474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ПРОЕКТ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«ВЕСЕЛЫЙ ЛЕТНИЙ МАРАФОН»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Актуальность.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На современном этапе развития общества острыми проблемами являются ухудшение экологической ситуации, социальная неустойчивость, снижение уровня жизни, что способствует ухудшению здоровья детей, его физического, психического и социального компонентов.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Такие проблемы затрагивают детей уже в дошкольном возрасте. Следовательно, именно детскому саду необходимо использовать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здоровьесберегающие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технологии, их оптимальную и рациональную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организацию в решении воспитательных, развивающих, оздоровительно-профилактических задач.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Одной из наиболее эффективных форм их реализации является организация отдыха воспитанников в летний период.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Данный проект охватывает всех участников образовательного процесса, представляет широкие возможности для укрепления физического, психического и социального здоровья воспитанников, развития у них познавательных, коммуникативных, творческих способностей, а также повышения информационной компетентности родителей в области организации летнего отдыха детей.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9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EC57C-C166-4D84-91A9-E3310E4C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Лето золотая пора-не теряй ни минуты зря!!!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D24B6A-6E7B-4C0D-AAD5-2BFDE5F8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6" y="1661319"/>
            <a:ext cx="2533250" cy="48006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01A34-1354-4C34-98B1-839EF35E3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33772"/>
            <a:ext cx="3302508" cy="48006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67A960-A3C4-4C62-8F27-93D29C573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08" y="1417638"/>
            <a:ext cx="2641092" cy="50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D57F21-B40A-4A54-BE3E-2E080DB874E8}"/>
              </a:ext>
            </a:extLst>
          </p:cNvPr>
          <p:cNvSpPr/>
          <p:nvPr/>
        </p:nvSpPr>
        <p:spPr>
          <a:xfrm>
            <a:off x="1143000" y="457200"/>
            <a:ext cx="6858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 создание оптимальных условий для сохранения и укрепления физического, психического и социального здоровья воспитанников ДОУ в летний период.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Задачи: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1. Способствовать укреплению здоровья детей, повышению адаптационных возможностей детского организма.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2. Развивать двигательные, психические, творческие способности воспитанников в разнообразных видах деятельности.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3. Создать атмосферу радости, формировать положительное эмоциональное состояние всех участников образовательного процесса.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4. Развивать и поддерживать интерес к художественной литературе на материале произведения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Н.Носова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«Приключение Незнайки и его друзей»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Здоровьесберегающее направление предполагает ежедневные физкультминутки, дыхательные и око-гимнастики,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психогимнастики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пальчиковые игры, спортивные и подвижные игры и упражнения – с целью понижения утомляемости, переключения, повышения уровня адаптации и сопротивляемости детского организма, улучшения эмоционального состояния, повышения творческой активности, а в конечном счете – всестороннего развития физических и духовных сил дошкольников.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9C4C7-627A-471B-865B-02AA6572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Неделя дружбы.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4AE77F2-6D3C-4CC5-BB29-5630631AD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01596"/>
            <a:ext cx="2078174" cy="507540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40D4DE-F166-49E5-90B1-B5C5B9BD5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36" y="1401596"/>
            <a:ext cx="2796578" cy="53653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41A436-72E2-4C27-BE24-6562DB0BB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22" y="1192785"/>
            <a:ext cx="3406178" cy="54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370572-4F21-43A8-B365-9D1B079F57B3}"/>
              </a:ext>
            </a:extLst>
          </p:cNvPr>
          <p:cNvSpPr/>
          <p:nvPr/>
        </p:nvSpPr>
        <p:spPr>
          <a:xfrm>
            <a:off x="1295400" y="457200"/>
            <a:ext cx="7239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Особое внимание уделяется модулям, которые логически пронизывают весь проект: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Модуль 1. Гигиена труда и отдыха в летний период.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Периоды изменения работоспособности. Режим дня. Субъективные и объективные признаки утомления. Активный и пассивный отдых. «Минутки отдыха» и сон, как наиболее эффективный отдых. Факторы, приводящие к утомлению в летний период.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Ожидаемые результаты: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1. Дети умеют распознавать признаки физического утомления.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2. Приобретают навыки переключения на разные виды деятельности, избегают утомления, следуя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здоровьесберегающим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технологиям.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Модуль 2. Основы личной безопасности и профилактика травматизма в летний период.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Безопасное поведение на дорогах, в лесу, у водоема. Основные ситуации – «ловушки», в которые попадают дети: «закрытый обзор», «отвлечение внимания», «проезжая часть», «берег реки» и др.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Опасные факторы современного жилища, игровой площадки, улицы. Ожоги в летний период: солнечные, растениями, спичками, химическими средствами. Оказание первой помощи при простых травмах, укусах насекомых.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Ожидаемые результаты: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1. Дети умеют прогнозировать развитие ситуации на дороге, в походе.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2. Имеют навык наблюдения, навыки «сопротивления» волнению или спешке. 3. Имеют навыки безопасного обращения с электроприборами, острыми предметами, открытым огнем.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3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9DE12-B2ED-48CD-8E8D-190D8B9BC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День России . Россия Родина моя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B846D00-45D2-4093-B2F2-A01E58E13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417638"/>
            <a:ext cx="2456688" cy="505936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6F43A2-D37E-49D5-A25D-746169C41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14" y="1299148"/>
            <a:ext cx="2743200" cy="52879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B1F9BF-C973-417D-83F7-36E4CDF95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17637"/>
            <a:ext cx="27432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42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3048</TotalTime>
  <Words>792</Words>
  <Application>Microsoft Office PowerPoint</Application>
  <PresentationFormat>Экран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Методические рекомендации по организации летнего оздоровительного периода в дошкольных образовательных учреждениях </vt:lpstr>
      <vt:lpstr>День защиты детей</vt:lpstr>
      <vt:lpstr>Презентация PowerPoint</vt:lpstr>
      <vt:lpstr>Презентация PowerPoint</vt:lpstr>
      <vt:lpstr>Лето золотая пора-не теряй ни минуты зря!!!</vt:lpstr>
      <vt:lpstr>Презентация PowerPoint</vt:lpstr>
      <vt:lpstr>Неделя дружбы.</vt:lpstr>
      <vt:lpstr>Презентация PowerPoint</vt:lpstr>
      <vt:lpstr>День России . Россия Родина моя</vt:lpstr>
      <vt:lpstr>Презентация PowerPoint</vt:lpstr>
      <vt:lpstr>Неделя здоровья и спорта</vt:lpstr>
      <vt:lpstr>Неделя ПДД!!!!</vt:lpstr>
      <vt:lpstr>Презентация PowerPoint</vt:lpstr>
      <vt:lpstr>День семьи любви и верности. Чудеса творчества и добрых дел</vt:lpstr>
      <vt:lpstr>В гостях у сказки!!</vt:lpstr>
      <vt:lpstr>Неделя здоровья и спорта!!!</vt:lpstr>
      <vt:lpstr>Презентация PowerPoint</vt:lpstr>
      <vt:lpstr>Неделя экспериментирования!!</vt:lpstr>
      <vt:lpstr>Цветочная поляна !!</vt:lpstr>
      <vt:lpstr>До свиданье лето!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образовательной деятельности с детьми в летне-оздоровительный период</dc:title>
  <dc:creator>Владимир</dc:creator>
  <cp:lastModifiedBy>1 1</cp:lastModifiedBy>
  <cp:revision>21</cp:revision>
  <dcterms:created xsi:type="dcterms:W3CDTF">2021-08-18T14:30:05Z</dcterms:created>
  <dcterms:modified xsi:type="dcterms:W3CDTF">2025-05-11T02:04:36Z</dcterms:modified>
</cp:coreProperties>
</file>