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6"/>
  </p:notesMasterIdLst>
  <p:sldIdLst>
    <p:sldId id="281" r:id="rId2"/>
    <p:sldId id="261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324" r:id="rId16"/>
    <p:sldId id="314" r:id="rId17"/>
    <p:sldId id="315" r:id="rId18"/>
    <p:sldId id="316" r:id="rId19"/>
    <p:sldId id="317" r:id="rId20"/>
    <p:sldId id="318" r:id="rId21"/>
    <p:sldId id="319" r:id="rId22"/>
    <p:sldId id="320" r:id="rId23"/>
    <p:sldId id="321" r:id="rId24"/>
    <p:sldId id="322" r:id="rId25"/>
    <p:sldId id="323" r:id="rId26"/>
    <p:sldId id="273" r:id="rId27"/>
    <p:sldId id="272" r:id="rId28"/>
    <p:sldId id="283" r:id="rId29"/>
    <p:sldId id="284" r:id="rId30"/>
    <p:sldId id="285" r:id="rId31"/>
    <p:sldId id="286" r:id="rId32"/>
    <p:sldId id="287" r:id="rId33"/>
    <p:sldId id="288" r:id="rId34"/>
    <p:sldId id="325" r:id="rId35"/>
    <p:sldId id="329" r:id="rId36"/>
    <p:sldId id="330" r:id="rId37"/>
    <p:sldId id="331" r:id="rId38"/>
    <p:sldId id="332" r:id="rId39"/>
    <p:sldId id="333" r:id="rId40"/>
    <p:sldId id="289" r:id="rId41"/>
    <p:sldId id="275" r:id="rId42"/>
    <p:sldId id="290" r:id="rId43"/>
    <p:sldId id="296" r:id="rId44"/>
    <p:sldId id="297" r:id="rId45"/>
    <p:sldId id="298" r:id="rId46"/>
    <p:sldId id="299" r:id="rId47"/>
    <p:sldId id="300" r:id="rId48"/>
    <p:sldId id="326" r:id="rId49"/>
    <p:sldId id="334" r:id="rId50"/>
    <p:sldId id="335" r:id="rId51"/>
    <p:sldId id="336" r:id="rId52"/>
    <p:sldId id="337" r:id="rId53"/>
    <p:sldId id="338" r:id="rId54"/>
    <p:sldId id="291" r:id="rId55"/>
    <p:sldId id="278" r:id="rId56"/>
    <p:sldId id="294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28" r:id="rId65"/>
    <p:sldId id="344" r:id="rId66"/>
    <p:sldId id="345" r:id="rId67"/>
    <p:sldId id="346" r:id="rId68"/>
    <p:sldId id="347" r:id="rId69"/>
    <p:sldId id="348" r:id="rId70"/>
    <p:sldId id="349" r:id="rId71"/>
    <p:sldId id="350" r:id="rId72"/>
    <p:sldId id="295" r:id="rId73"/>
    <p:sldId id="280" r:id="rId74"/>
    <p:sldId id="351" r:id="rId7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256" autoAdjust="0"/>
  </p:normalViewPr>
  <p:slideViewPr>
    <p:cSldViewPr snapToGrid="0">
      <p:cViewPr varScale="1">
        <p:scale>
          <a:sx n="96" d="100"/>
          <a:sy n="96" d="100"/>
        </p:scale>
        <p:origin x="17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6C76DC-A0ED-4335-B16A-64C1ECF0CFC7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17880D-57B2-40B8-9F54-C2DFA4CE28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7261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err="1"/>
              <a:t>Квиз</a:t>
            </a:r>
            <a:r>
              <a:rPr lang="ru-RU" dirty="0"/>
              <a:t> – это соревнование. </a:t>
            </a:r>
            <a:r>
              <a:rPr lang="ru-RU" sz="1200" dirty="0"/>
              <a:t>Команды борются за первое место. Перед началом </a:t>
            </a:r>
            <a:r>
              <a:rPr lang="ru-RU" sz="1200" dirty="0" err="1"/>
              <a:t>квиза</a:t>
            </a:r>
            <a:r>
              <a:rPr lang="ru-RU" sz="1200" dirty="0"/>
              <a:t> каждая команда имеет на своем столе бланки для записи ответов, ручки и несколько пустых листов для заметок.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/>
              <a:t>Правила: </a:t>
            </a:r>
            <a:r>
              <a:rPr lang="ru-RU" dirty="0"/>
              <a:t>Игра состоит из 5 раундов, в каждом из которых 5 вопросов. Ведущий зачитывает вопрос, после чего на обдумывание вопроса отводится 1 минута. За отведенное время команда должна решить поставленную задачу и вписать ответ в бланк. Так повторяется с каждым вопросом. После завершения раунда есть дополнительное время на заполнение бланков, после чего бланки сдаются для подведения итогов. В это время ведущий объявляет правильные ответы. Так происходит после каждого раунда. В игре предусмотрено несколько перерывов, во время которых подводятся промежуточные итоги.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17880D-57B2-40B8-9F54-C2DFA4CE28D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151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17880D-57B2-40B8-9F54-C2DFA4CE28D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1389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57C3F-0FB2-4B2E-BA6A-FEEEFF1AF7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7400" y="685801"/>
            <a:ext cx="8115300" cy="3046228"/>
          </a:xfrm>
        </p:spPr>
        <p:txBody>
          <a:bodyPr anchor="b">
            <a:normAutofit/>
          </a:bodyPr>
          <a:lstStyle>
            <a:lvl1pPr algn="ctr">
              <a:defRPr sz="36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583AE9-1CC1-4572-A6E5-E97F80E476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7400" y="4114800"/>
            <a:ext cx="8115300" cy="2057400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4DE7C-68AB-403D-B9D8-7398C292C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7E-7C1A-457B-A4CD-5DCEB057B502}" type="datetime1">
              <a:rPr lang="en-US" smtClean="0"/>
              <a:t>6/6/2025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03E50-6613-4D86-AA22-43B14E727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69AB5-A56D-471F-9236-EFA981E2E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283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2744C-12E6-455B-B646-2EA92DE0E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D71C4D-C062-4EEE-9A9A-31ADCC5C8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4DC97-C26E-407A-9E29-68C52D547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9749-A4CD-447F-8298-2B7988C91CEA}" type="datetime1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E9353-B771-47FF-975E-72337414E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5A858-B8B2-4364-A7D0-B2E8FAE0A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027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A6BABE-D80C-4F54-A03C-E1F9EBCA83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285191-EF5B-48BE-AB5D-B7BA4C3D09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A387A-1231-4FE3-8574-D4331A343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44D3-C0BA-4587-A56C-581AB9F841BE}" type="datetime1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21559-4901-4AD3-ABE7-DF0235457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6C18E-B751-4E7B-9CD8-1BF44DAB8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375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9B412-EBAB-4569-B3D9-6B346BF83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</p:spPr>
        <p:txBody>
          <a:bodyPr>
            <a:normAutofit/>
          </a:bodyPr>
          <a:lstStyle>
            <a:lvl1pPr algn="l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7C8AE-B0F4-404F-BCAD-A14C18E50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A9CAD-DAFB-4DE3-9C41-7FD03EA8D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F2CE-4F37-411C-A3EE-BBBE223265BF}" type="datetime1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E3137-8136-46C5-AC2F-49E5F55E4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AB6EF-A0B1-4706-AE44-253A6B182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654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02F68-BF19-468D-B422-54B6D189F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77407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CBF7D7-84D4-4A39-B44E-9B029EEB1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641624"/>
            <a:ext cx="10515600" cy="1448026"/>
          </a:xfrm>
        </p:spPr>
        <p:txBody>
          <a:bodyPr/>
          <a:lstStyle>
            <a:lvl1pPr marL="0" indent="0" algn="ctr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29709-D243-41E8-89FA-62FA7AEB5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83D4-708C-4BB5-B4FD-30CE9FA12FD5}" type="datetime1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B99C0-DC2A-4133-A10D-D43A1E05B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22EFD-A17E-47F5-8AC9-EFD6D813D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439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C668D-BFBE-4765-A294-8303931B5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6071" y="566278"/>
            <a:ext cx="9512429" cy="965458"/>
          </a:xfrm>
        </p:spPr>
        <p:txBody>
          <a:bodyPr/>
          <a:lstStyle>
            <a:lvl1pPr algn="ctr">
              <a:defRPr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3C212-F55F-4D0D-BFA7-F00A33CAA1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9758" y="2057400"/>
            <a:ext cx="5031521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54BDD7-2575-4E82-887D-DCAF9EB15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5408" y="2057401"/>
            <a:ext cx="5016834" cy="41195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CAECC8-3C3A-4A5D-AB7A-1F99E5023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39B2-65BC-4C2A-A62B-3EABFE9590E4}" type="datetime1">
              <a:rPr lang="en-US" smtClean="0"/>
              <a:t>6/6/2025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47609B-ACA4-4323-9340-C7DB166D7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409EA3-C5C7-4AC6-956A-DB9A3B4F3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392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0CDE0-7431-4F05-AA47-F10EB46C9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276552" cy="1149350"/>
          </a:xfrm>
        </p:spPr>
        <p:txBody>
          <a:bodyPr>
            <a:normAutofit/>
          </a:bodyPr>
          <a:lstStyle>
            <a:lvl1pPr algn="ctr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D9FFA7-D3EA-4CB8-A471-94235AD62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5360D2-88E8-43C8-92D1-67AB23BBE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C768F6-20A1-47A1-90FE-903135EEFD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555EC1-268F-4324-A003-3608AA0D84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55C8E4-FCB8-4E06-9C43-0ACD949A7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5F5A-E4A3-476F-A89E-C2B73F2431E4}" type="datetime1">
              <a:rPr lang="en-US" smtClean="0"/>
              <a:t>6/6/2025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01C005-C973-4D82-942A-334F1D431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FB6186-6570-4DE8-8603-70B0A51DF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249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5ADD3-88C8-4B01-8CC6-808C0E416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634E6A-1390-4101-B78E-759231340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1515-4A26-4F31-9F61-5A10B1FABBFC}" type="datetime1">
              <a:rPr lang="en-US" smtClean="0"/>
              <a:t>6/6/2025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BC7B90-4C99-4653-872A-3572A02DA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B03516-4D31-49D2-9488-33C734A7A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676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D8488-CF25-431B-A87A-AAF141BD0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DC65-7D1F-4BAB-9695-F7E734143E14}" type="datetime1">
              <a:rPr lang="en-US" smtClean="0"/>
              <a:t>6/6/2025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2F58E5-C92D-4C64-B867-0576B1EAD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216797-ABEC-4FE0-AFDE-36107B967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62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8F2B0-990D-418E-9D10-2464E9866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81131-AFFD-4339-9F30-D408B5105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7C47F4-7968-4698-8BD3-A583099FA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12BC6F-3996-4B2B-B8F2-DD3A82CCF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4077-BD55-4036-8E92-6558FDF3B653}" type="datetime1">
              <a:rPr lang="en-US" smtClean="0"/>
              <a:t>6/6/2025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832E66-581A-4CF2-A40A-4E24FAAC4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3B1C89-C625-4618-81A2-FB34E4DA0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511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1486F-443A-4F2D-AB1F-8B1F4C4DE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A21213-E7FB-406A-B8CD-735AAC7AD0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F41A03-500E-49F7-8D99-A1EAFE4D3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91523D-69E9-4EAE-A610-B3A237B75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225F2-7107-4609-BCC2-77C63064A5E8}" type="datetime1">
              <a:rPr lang="en-US" smtClean="0"/>
              <a:t>6/6/2025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DB852F-4134-4AB5-BA87-483B1E1AD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34C5CB-918E-4A09-8222-D36E37B63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840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AA0686-7BAC-45C0-BA30-0D0CBCE5C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202DE-82CD-407D-8C68-174B0CBB5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599" y="2254103"/>
            <a:ext cx="9486901" cy="3918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4AC9D-6E1B-46D3-959F-A068A1EDBD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9800022" y="3223751"/>
            <a:ext cx="4114801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D3FE42E8-8B57-452D-A122-4DCE9AC771EF}" type="datetime1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C0015-9EFB-40F8-BC00-AC2483D609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08136" y="3223750"/>
            <a:ext cx="4114800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72C732-0E3E-49E0-A72E-D4C08CB445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6340" y="6356350"/>
            <a:ext cx="8718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spc="3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063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7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Блок-схема: данные 7">
            <a:extLst>
              <a:ext uri="{FF2B5EF4-FFF2-40B4-BE49-F238E27FC236}">
                <a16:creationId xmlns:a16="http://schemas.microsoft.com/office/drawing/2014/main" id="{31DFCB5D-3815-43A3-AD9D-7D0E8B3C762E}"/>
              </a:ext>
            </a:extLst>
          </p:cNvPr>
          <p:cNvSpPr/>
          <p:nvPr/>
        </p:nvSpPr>
        <p:spPr>
          <a:xfrm>
            <a:off x="600725" y="1633491"/>
            <a:ext cx="10741980" cy="2423604"/>
          </a:xfrm>
          <a:prstGeom prst="flowChartInputOutput">
            <a:avLst/>
          </a:prstGeom>
          <a:solidFill>
            <a:srgbClr val="0070C0"/>
          </a:solidFill>
          <a:ln w="133350">
            <a:solidFill>
              <a:srgbClr val="FF0000"/>
            </a:solidFill>
          </a:ln>
          <a:effectLst>
            <a:reflection blurRad="6350" stA="50000" endA="295" endPos="920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bg1"/>
                </a:solidFill>
                <a:latin typeface="Arial Black" panose="020B0A04020102020204" pitchFamily="34" charset="0"/>
              </a:rPr>
              <a:t>Математический </a:t>
            </a:r>
            <a:r>
              <a:rPr lang="ru-RU" sz="48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КВИЗ</a:t>
            </a:r>
          </a:p>
          <a:p>
            <a:pPr algn="ctr"/>
            <a:r>
              <a:rPr lang="ru-RU" sz="48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5 класс</a:t>
            </a:r>
            <a:endParaRPr lang="ru-RU" sz="48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F67BAB-3C60-4D67-B844-73D007526D4E}"/>
              </a:ext>
            </a:extLst>
          </p:cNvPr>
          <p:cNvSpPr txBox="1"/>
          <p:nvPr/>
        </p:nvSpPr>
        <p:spPr>
          <a:xfrm>
            <a:off x="152400" y="538480"/>
            <a:ext cx="1026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5 класс</a:t>
            </a:r>
          </a:p>
        </p:txBody>
      </p:sp>
    </p:spTree>
    <p:extLst>
      <p:ext uri="{BB962C8B-B14F-4D97-AF65-F5344CB8AC3E}">
        <p14:creationId xmlns:p14="http://schemas.microsoft.com/office/powerpoint/2010/main" val="249267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253189" y="150033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4484AA-0DFB-4026-BD2C-F6EF94B84EC3}"/>
              </a:ext>
            </a:extLst>
          </p:cNvPr>
          <p:cNvSpPr txBox="1"/>
          <p:nvPr/>
        </p:nvSpPr>
        <p:spPr>
          <a:xfrm>
            <a:off x="1606858" y="1073363"/>
            <a:ext cx="9028591" cy="76944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chemeClr val="tx1"/>
                </a:solidFill>
              </a:rPr>
              <a:t>Сколько треугольников на рисунке?</a:t>
            </a: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50A855FA-1090-4CB5-8B26-290676CB485E}"/>
              </a:ext>
            </a:extLst>
          </p:cNvPr>
          <p:cNvSpPr/>
          <p:nvPr/>
        </p:nvSpPr>
        <p:spPr>
          <a:xfrm>
            <a:off x="1748901" y="2965143"/>
            <a:ext cx="710214" cy="6747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А</a:t>
            </a: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BA92AC21-DDD8-4E11-97A4-B8AC5489A6EA}"/>
              </a:ext>
            </a:extLst>
          </p:cNvPr>
          <p:cNvSpPr/>
          <p:nvPr/>
        </p:nvSpPr>
        <p:spPr>
          <a:xfrm>
            <a:off x="1748901" y="4114728"/>
            <a:ext cx="710214" cy="6747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В</a:t>
            </a: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BA05BC78-444F-4C69-A6D0-010D3D92A9A2}"/>
              </a:ext>
            </a:extLst>
          </p:cNvPr>
          <p:cNvSpPr/>
          <p:nvPr/>
        </p:nvSpPr>
        <p:spPr>
          <a:xfrm>
            <a:off x="4414240" y="2920717"/>
            <a:ext cx="710214" cy="6747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Б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89F231E5-865E-4A03-9BA0-F80922FA19B3}"/>
              </a:ext>
            </a:extLst>
          </p:cNvPr>
          <p:cNvSpPr/>
          <p:nvPr/>
        </p:nvSpPr>
        <p:spPr>
          <a:xfrm>
            <a:off x="4414240" y="4070302"/>
            <a:ext cx="710214" cy="6747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Г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51A199E-0BBB-41BA-A5D4-5092A904B94C}"/>
              </a:ext>
            </a:extLst>
          </p:cNvPr>
          <p:cNvSpPr txBox="1"/>
          <p:nvPr/>
        </p:nvSpPr>
        <p:spPr>
          <a:xfrm>
            <a:off x="2636668" y="2965143"/>
            <a:ext cx="2974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AB919E-972A-43A5-AE33-3D5C4C59D6E6}"/>
              </a:ext>
            </a:extLst>
          </p:cNvPr>
          <p:cNvSpPr txBox="1"/>
          <p:nvPr/>
        </p:nvSpPr>
        <p:spPr>
          <a:xfrm>
            <a:off x="2586362" y="4070340"/>
            <a:ext cx="2974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0026341-9FEA-45AA-BABA-CCB06BBF09C1}"/>
              </a:ext>
            </a:extLst>
          </p:cNvPr>
          <p:cNvSpPr txBox="1"/>
          <p:nvPr/>
        </p:nvSpPr>
        <p:spPr>
          <a:xfrm>
            <a:off x="5335467" y="2861073"/>
            <a:ext cx="2974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59F3873-1A85-4249-96F3-42022C818CBE}"/>
              </a:ext>
            </a:extLst>
          </p:cNvPr>
          <p:cNvSpPr txBox="1"/>
          <p:nvPr/>
        </p:nvSpPr>
        <p:spPr>
          <a:xfrm>
            <a:off x="5339918" y="4025914"/>
            <a:ext cx="2974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5</a:t>
            </a:r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9271C687-784C-4DE6-92C0-C692FD734A52}"/>
              </a:ext>
            </a:extLst>
          </p:cNvPr>
          <p:cNvSpPr/>
          <p:nvPr/>
        </p:nvSpPr>
        <p:spPr>
          <a:xfrm>
            <a:off x="286748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Прямоугольник 106">
            <a:extLst>
              <a:ext uri="{FF2B5EF4-FFF2-40B4-BE49-F238E27FC236}">
                <a16:creationId xmlns:a16="http://schemas.microsoft.com/office/drawing/2014/main" id="{E9F1DA54-FC6E-4FFC-ACF0-6E91E5B8115E}"/>
              </a:ext>
            </a:extLst>
          </p:cNvPr>
          <p:cNvSpPr/>
          <p:nvPr/>
        </p:nvSpPr>
        <p:spPr>
          <a:xfrm>
            <a:off x="311458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рямоугольник 107">
            <a:extLst>
              <a:ext uri="{FF2B5EF4-FFF2-40B4-BE49-F238E27FC236}">
                <a16:creationId xmlns:a16="http://schemas.microsoft.com/office/drawing/2014/main" id="{FB0C36D6-066C-4ED8-89CC-6348C6500308}"/>
              </a:ext>
            </a:extLst>
          </p:cNvPr>
          <p:cNvSpPr/>
          <p:nvPr/>
        </p:nvSpPr>
        <p:spPr>
          <a:xfrm>
            <a:off x="336167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Прямоугольник 108">
            <a:extLst>
              <a:ext uri="{FF2B5EF4-FFF2-40B4-BE49-F238E27FC236}">
                <a16:creationId xmlns:a16="http://schemas.microsoft.com/office/drawing/2014/main" id="{FD997410-31A3-463D-9213-920CE86B3BBF}"/>
              </a:ext>
            </a:extLst>
          </p:cNvPr>
          <p:cNvSpPr/>
          <p:nvPr/>
        </p:nvSpPr>
        <p:spPr>
          <a:xfrm>
            <a:off x="361616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Прямоугольник 109">
            <a:extLst>
              <a:ext uri="{FF2B5EF4-FFF2-40B4-BE49-F238E27FC236}">
                <a16:creationId xmlns:a16="http://schemas.microsoft.com/office/drawing/2014/main" id="{60443A35-62B7-4786-A1D8-2CEE82B9EFFD}"/>
              </a:ext>
            </a:extLst>
          </p:cNvPr>
          <p:cNvSpPr/>
          <p:nvPr/>
        </p:nvSpPr>
        <p:spPr>
          <a:xfrm>
            <a:off x="386326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Прямоугольник 110">
            <a:extLst>
              <a:ext uri="{FF2B5EF4-FFF2-40B4-BE49-F238E27FC236}">
                <a16:creationId xmlns:a16="http://schemas.microsoft.com/office/drawing/2014/main" id="{BAE3B53E-0082-42F1-9B62-3D51234C91CC}"/>
              </a:ext>
            </a:extLst>
          </p:cNvPr>
          <p:cNvSpPr/>
          <p:nvPr/>
        </p:nvSpPr>
        <p:spPr>
          <a:xfrm>
            <a:off x="411035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Прямоугольник 111">
            <a:extLst>
              <a:ext uri="{FF2B5EF4-FFF2-40B4-BE49-F238E27FC236}">
                <a16:creationId xmlns:a16="http://schemas.microsoft.com/office/drawing/2014/main" id="{0DED513F-7B9C-4CB6-96E8-BCF90F621D4A}"/>
              </a:ext>
            </a:extLst>
          </p:cNvPr>
          <p:cNvSpPr/>
          <p:nvPr/>
        </p:nvSpPr>
        <p:spPr>
          <a:xfrm>
            <a:off x="436336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Прямоугольник 112">
            <a:extLst>
              <a:ext uri="{FF2B5EF4-FFF2-40B4-BE49-F238E27FC236}">
                <a16:creationId xmlns:a16="http://schemas.microsoft.com/office/drawing/2014/main" id="{77A64CC4-8950-44CD-94E6-BCA1B2057787}"/>
              </a:ext>
            </a:extLst>
          </p:cNvPr>
          <p:cNvSpPr/>
          <p:nvPr/>
        </p:nvSpPr>
        <p:spPr>
          <a:xfrm>
            <a:off x="4610459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Прямоугольник 113">
            <a:extLst>
              <a:ext uri="{FF2B5EF4-FFF2-40B4-BE49-F238E27FC236}">
                <a16:creationId xmlns:a16="http://schemas.microsoft.com/office/drawing/2014/main" id="{8EFD55A7-F74B-4AB1-A660-5B29109755B8}"/>
              </a:ext>
            </a:extLst>
          </p:cNvPr>
          <p:cNvSpPr/>
          <p:nvPr/>
        </p:nvSpPr>
        <p:spPr>
          <a:xfrm>
            <a:off x="485755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Прямоугольник 114">
            <a:extLst>
              <a:ext uri="{FF2B5EF4-FFF2-40B4-BE49-F238E27FC236}">
                <a16:creationId xmlns:a16="http://schemas.microsoft.com/office/drawing/2014/main" id="{9105C03B-EC6D-4177-829B-CACBBD79CC9B}"/>
              </a:ext>
            </a:extLst>
          </p:cNvPr>
          <p:cNvSpPr/>
          <p:nvPr/>
        </p:nvSpPr>
        <p:spPr>
          <a:xfrm>
            <a:off x="510464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Прямоугольник 115">
            <a:extLst>
              <a:ext uri="{FF2B5EF4-FFF2-40B4-BE49-F238E27FC236}">
                <a16:creationId xmlns:a16="http://schemas.microsoft.com/office/drawing/2014/main" id="{95D3DB82-F230-47F9-8893-DDD4578D4543}"/>
              </a:ext>
            </a:extLst>
          </p:cNvPr>
          <p:cNvSpPr/>
          <p:nvPr/>
        </p:nvSpPr>
        <p:spPr>
          <a:xfrm>
            <a:off x="535174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Прямоугольник 116">
            <a:extLst>
              <a:ext uri="{FF2B5EF4-FFF2-40B4-BE49-F238E27FC236}">
                <a16:creationId xmlns:a16="http://schemas.microsoft.com/office/drawing/2014/main" id="{BC429317-512C-452D-93D4-D941DDCA60BD}"/>
              </a:ext>
            </a:extLst>
          </p:cNvPr>
          <p:cNvSpPr/>
          <p:nvPr/>
        </p:nvSpPr>
        <p:spPr>
          <a:xfrm>
            <a:off x="559883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Прямоугольник 117">
            <a:extLst>
              <a:ext uri="{FF2B5EF4-FFF2-40B4-BE49-F238E27FC236}">
                <a16:creationId xmlns:a16="http://schemas.microsoft.com/office/drawing/2014/main" id="{E1B83214-D902-40E1-B684-516B11F3733D}"/>
              </a:ext>
            </a:extLst>
          </p:cNvPr>
          <p:cNvSpPr/>
          <p:nvPr/>
        </p:nvSpPr>
        <p:spPr>
          <a:xfrm>
            <a:off x="585184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Прямоугольник 118">
            <a:extLst>
              <a:ext uri="{FF2B5EF4-FFF2-40B4-BE49-F238E27FC236}">
                <a16:creationId xmlns:a16="http://schemas.microsoft.com/office/drawing/2014/main" id="{D8CC256C-08B6-49E5-8DC1-F1514A6096E4}"/>
              </a:ext>
            </a:extLst>
          </p:cNvPr>
          <p:cNvSpPr/>
          <p:nvPr/>
        </p:nvSpPr>
        <p:spPr>
          <a:xfrm>
            <a:off x="6098939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Прямоугольник 119">
            <a:extLst>
              <a:ext uri="{FF2B5EF4-FFF2-40B4-BE49-F238E27FC236}">
                <a16:creationId xmlns:a16="http://schemas.microsoft.com/office/drawing/2014/main" id="{31E74B1E-02D8-4C16-BFDE-40F48D110FAD}"/>
              </a:ext>
            </a:extLst>
          </p:cNvPr>
          <p:cNvSpPr/>
          <p:nvPr/>
        </p:nvSpPr>
        <p:spPr>
          <a:xfrm>
            <a:off x="634603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Прямоугольник 120">
            <a:extLst>
              <a:ext uri="{FF2B5EF4-FFF2-40B4-BE49-F238E27FC236}">
                <a16:creationId xmlns:a16="http://schemas.microsoft.com/office/drawing/2014/main" id="{2414F297-BF7A-4D85-AAFE-81FEC68A0896}"/>
              </a:ext>
            </a:extLst>
          </p:cNvPr>
          <p:cNvSpPr/>
          <p:nvPr/>
        </p:nvSpPr>
        <p:spPr>
          <a:xfrm>
            <a:off x="6596108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Прямоугольник 121">
            <a:extLst>
              <a:ext uri="{FF2B5EF4-FFF2-40B4-BE49-F238E27FC236}">
                <a16:creationId xmlns:a16="http://schemas.microsoft.com/office/drawing/2014/main" id="{D23F3092-2098-44C7-815A-09481F630969}"/>
              </a:ext>
            </a:extLst>
          </p:cNvPr>
          <p:cNvSpPr/>
          <p:nvPr/>
        </p:nvSpPr>
        <p:spPr>
          <a:xfrm>
            <a:off x="6849118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Прямоугольник 122">
            <a:extLst>
              <a:ext uri="{FF2B5EF4-FFF2-40B4-BE49-F238E27FC236}">
                <a16:creationId xmlns:a16="http://schemas.microsoft.com/office/drawing/2014/main" id="{6A398846-CC79-4203-A975-01857BA54AE9}"/>
              </a:ext>
            </a:extLst>
          </p:cNvPr>
          <p:cNvSpPr/>
          <p:nvPr/>
        </p:nvSpPr>
        <p:spPr>
          <a:xfrm>
            <a:off x="7096212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Прямоугольник 123">
            <a:extLst>
              <a:ext uri="{FF2B5EF4-FFF2-40B4-BE49-F238E27FC236}">
                <a16:creationId xmlns:a16="http://schemas.microsoft.com/office/drawing/2014/main" id="{17B6219A-F997-49FA-95B5-AC1262695C8E}"/>
              </a:ext>
            </a:extLst>
          </p:cNvPr>
          <p:cNvSpPr/>
          <p:nvPr/>
        </p:nvSpPr>
        <p:spPr>
          <a:xfrm>
            <a:off x="734330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" name="Прямоугольник 124">
            <a:extLst>
              <a:ext uri="{FF2B5EF4-FFF2-40B4-BE49-F238E27FC236}">
                <a16:creationId xmlns:a16="http://schemas.microsoft.com/office/drawing/2014/main" id="{2CE9714E-B9B2-4928-9679-742113513351}"/>
              </a:ext>
            </a:extLst>
          </p:cNvPr>
          <p:cNvSpPr/>
          <p:nvPr/>
        </p:nvSpPr>
        <p:spPr>
          <a:xfrm>
            <a:off x="759190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C49FECC2-8BDA-4418-B765-0008FCFAE7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8229" y="1972243"/>
            <a:ext cx="4169727" cy="38928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060838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6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8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9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1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2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4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7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8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341175" y="0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7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4484AA-0DFB-4026-BD2C-F6EF94B84EC3}"/>
              </a:ext>
            </a:extLst>
          </p:cNvPr>
          <p:cNvSpPr txBox="1"/>
          <p:nvPr/>
        </p:nvSpPr>
        <p:spPr>
          <a:xfrm>
            <a:off x="724693" y="860213"/>
            <a:ext cx="11704320" cy="280076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chemeClr val="tx1"/>
                </a:solidFill>
              </a:rPr>
              <a:t>При каких натуральных значениях </a:t>
            </a:r>
            <a:r>
              <a:rPr lang="ru-RU" sz="4400" i="1" dirty="0">
                <a:solidFill>
                  <a:schemeClr val="tx1"/>
                </a:solidFill>
              </a:rPr>
              <a:t>m</a:t>
            </a:r>
            <a:r>
              <a:rPr lang="ru-RU" sz="4400" dirty="0">
                <a:solidFill>
                  <a:schemeClr val="tx1"/>
                </a:solidFill>
              </a:rPr>
              <a:t> (из перечисленных) дробь 6m+2</a:t>
            </a:r>
          </a:p>
          <a:p>
            <a:r>
              <a:rPr lang="ru-RU" sz="4400" dirty="0">
                <a:solidFill>
                  <a:schemeClr val="tx1"/>
                </a:solidFill>
              </a:rPr>
              <a:t>	                                 27</a:t>
            </a:r>
          </a:p>
          <a:p>
            <a:r>
              <a:rPr lang="ru-RU" sz="4400" dirty="0">
                <a:solidFill>
                  <a:schemeClr val="tx1"/>
                </a:solidFill>
              </a:rPr>
              <a:t>будет правильной? </a:t>
            </a: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50A855FA-1090-4CB5-8B26-290676CB485E}"/>
              </a:ext>
            </a:extLst>
          </p:cNvPr>
          <p:cNvSpPr/>
          <p:nvPr/>
        </p:nvSpPr>
        <p:spPr>
          <a:xfrm>
            <a:off x="1748901" y="3694164"/>
            <a:ext cx="710214" cy="6747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А</a:t>
            </a: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BA92AC21-DDD8-4E11-97A4-B8AC5489A6EA}"/>
              </a:ext>
            </a:extLst>
          </p:cNvPr>
          <p:cNvSpPr/>
          <p:nvPr/>
        </p:nvSpPr>
        <p:spPr>
          <a:xfrm>
            <a:off x="1748901" y="4843749"/>
            <a:ext cx="710214" cy="6747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В</a:t>
            </a: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BA05BC78-444F-4C69-A6D0-010D3D92A9A2}"/>
              </a:ext>
            </a:extLst>
          </p:cNvPr>
          <p:cNvSpPr/>
          <p:nvPr/>
        </p:nvSpPr>
        <p:spPr>
          <a:xfrm>
            <a:off x="6631620" y="3694164"/>
            <a:ext cx="710214" cy="6747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Б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89F231E5-865E-4A03-9BA0-F80922FA19B3}"/>
              </a:ext>
            </a:extLst>
          </p:cNvPr>
          <p:cNvSpPr/>
          <p:nvPr/>
        </p:nvSpPr>
        <p:spPr>
          <a:xfrm>
            <a:off x="6631620" y="4843749"/>
            <a:ext cx="710214" cy="6747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Г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51A199E-0BBB-41BA-A5D4-5092A904B94C}"/>
              </a:ext>
            </a:extLst>
          </p:cNvPr>
          <p:cNvSpPr txBox="1"/>
          <p:nvPr/>
        </p:nvSpPr>
        <p:spPr>
          <a:xfrm>
            <a:off x="2636668" y="3694164"/>
            <a:ext cx="2974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1,3,5,6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AB919E-972A-43A5-AE33-3D5C4C59D6E6}"/>
              </a:ext>
            </a:extLst>
          </p:cNvPr>
          <p:cNvSpPr txBox="1"/>
          <p:nvPr/>
        </p:nvSpPr>
        <p:spPr>
          <a:xfrm>
            <a:off x="2586362" y="4799361"/>
            <a:ext cx="2974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1,2,3,4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0026341-9FEA-45AA-BABA-CCB06BBF09C1}"/>
              </a:ext>
            </a:extLst>
          </p:cNvPr>
          <p:cNvSpPr txBox="1"/>
          <p:nvPr/>
        </p:nvSpPr>
        <p:spPr>
          <a:xfrm>
            <a:off x="7557298" y="3660980"/>
            <a:ext cx="2974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2,4,6,7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59F3873-1A85-4249-96F3-42022C818CBE}"/>
              </a:ext>
            </a:extLst>
          </p:cNvPr>
          <p:cNvSpPr txBox="1"/>
          <p:nvPr/>
        </p:nvSpPr>
        <p:spPr>
          <a:xfrm>
            <a:off x="7557298" y="4799361"/>
            <a:ext cx="2974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1,4,7,8</a:t>
            </a:r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9271C687-784C-4DE6-92C0-C692FD734A52}"/>
              </a:ext>
            </a:extLst>
          </p:cNvPr>
          <p:cNvSpPr/>
          <p:nvPr/>
        </p:nvSpPr>
        <p:spPr>
          <a:xfrm>
            <a:off x="286748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Прямоугольник 106">
            <a:extLst>
              <a:ext uri="{FF2B5EF4-FFF2-40B4-BE49-F238E27FC236}">
                <a16:creationId xmlns:a16="http://schemas.microsoft.com/office/drawing/2014/main" id="{E9F1DA54-FC6E-4FFC-ACF0-6E91E5B8115E}"/>
              </a:ext>
            </a:extLst>
          </p:cNvPr>
          <p:cNvSpPr/>
          <p:nvPr/>
        </p:nvSpPr>
        <p:spPr>
          <a:xfrm>
            <a:off x="311458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рямоугольник 107">
            <a:extLst>
              <a:ext uri="{FF2B5EF4-FFF2-40B4-BE49-F238E27FC236}">
                <a16:creationId xmlns:a16="http://schemas.microsoft.com/office/drawing/2014/main" id="{FB0C36D6-066C-4ED8-89CC-6348C6500308}"/>
              </a:ext>
            </a:extLst>
          </p:cNvPr>
          <p:cNvSpPr/>
          <p:nvPr/>
        </p:nvSpPr>
        <p:spPr>
          <a:xfrm>
            <a:off x="336167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Прямоугольник 108">
            <a:extLst>
              <a:ext uri="{FF2B5EF4-FFF2-40B4-BE49-F238E27FC236}">
                <a16:creationId xmlns:a16="http://schemas.microsoft.com/office/drawing/2014/main" id="{FD997410-31A3-463D-9213-920CE86B3BBF}"/>
              </a:ext>
            </a:extLst>
          </p:cNvPr>
          <p:cNvSpPr/>
          <p:nvPr/>
        </p:nvSpPr>
        <p:spPr>
          <a:xfrm>
            <a:off x="361616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Прямоугольник 109">
            <a:extLst>
              <a:ext uri="{FF2B5EF4-FFF2-40B4-BE49-F238E27FC236}">
                <a16:creationId xmlns:a16="http://schemas.microsoft.com/office/drawing/2014/main" id="{60443A35-62B7-4786-A1D8-2CEE82B9EFFD}"/>
              </a:ext>
            </a:extLst>
          </p:cNvPr>
          <p:cNvSpPr/>
          <p:nvPr/>
        </p:nvSpPr>
        <p:spPr>
          <a:xfrm>
            <a:off x="386326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Прямоугольник 110">
            <a:extLst>
              <a:ext uri="{FF2B5EF4-FFF2-40B4-BE49-F238E27FC236}">
                <a16:creationId xmlns:a16="http://schemas.microsoft.com/office/drawing/2014/main" id="{BAE3B53E-0082-42F1-9B62-3D51234C91CC}"/>
              </a:ext>
            </a:extLst>
          </p:cNvPr>
          <p:cNvSpPr/>
          <p:nvPr/>
        </p:nvSpPr>
        <p:spPr>
          <a:xfrm>
            <a:off x="411035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Прямоугольник 111">
            <a:extLst>
              <a:ext uri="{FF2B5EF4-FFF2-40B4-BE49-F238E27FC236}">
                <a16:creationId xmlns:a16="http://schemas.microsoft.com/office/drawing/2014/main" id="{0DED513F-7B9C-4CB6-96E8-BCF90F621D4A}"/>
              </a:ext>
            </a:extLst>
          </p:cNvPr>
          <p:cNvSpPr/>
          <p:nvPr/>
        </p:nvSpPr>
        <p:spPr>
          <a:xfrm>
            <a:off x="436336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Прямоугольник 112">
            <a:extLst>
              <a:ext uri="{FF2B5EF4-FFF2-40B4-BE49-F238E27FC236}">
                <a16:creationId xmlns:a16="http://schemas.microsoft.com/office/drawing/2014/main" id="{77A64CC4-8950-44CD-94E6-BCA1B2057787}"/>
              </a:ext>
            </a:extLst>
          </p:cNvPr>
          <p:cNvSpPr/>
          <p:nvPr/>
        </p:nvSpPr>
        <p:spPr>
          <a:xfrm>
            <a:off x="4610459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Прямоугольник 113">
            <a:extLst>
              <a:ext uri="{FF2B5EF4-FFF2-40B4-BE49-F238E27FC236}">
                <a16:creationId xmlns:a16="http://schemas.microsoft.com/office/drawing/2014/main" id="{8EFD55A7-F74B-4AB1-A660-5B29109755B8}"/>
              </a:ext>
            </a:extLst>
          </p:cNvPr>
          <p:cNvSpPr/>
          <p:nvPr/>
        </p:nvSpPr>
        <p:spPr>
          <a:xfrm>
            <a:off x="485755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Прямоугольник 114">
            <a:extLst>
              <a:ext uri="{FF2B5EF4-FFF2-40B4-BE49-F238E27FC236}">
                <a16:creationId xmlns:a16="http://schemas.microsoft.com/office/drawing/2014/main" id="{9105C03B-EC6D-4177-829B-CACBBD79CC9B}"/>
              </a:ext>
            </a:extLst>
          </p:cNvPr>
          <p:cNvSpPr/>
          <p:nvPr/>
        </p:nvSpPr>
        <p:spPr>
          <a:xfrm>
            <a:off x="510464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Прямоугольник 115">
            <a:extLst>
              <a:ext uri="{FF2B5EF4-FFF2-40B4-BE49-F238E27FC236}">
                <a16:creationId xmlns:a16="http://schemas.microsoft.com/office/drawing/2014/main" id="{95D3DB82-F230-47F9-8893-DDD4578D4543}"/>
              </a:ext>
            </a:extLst>
          </p:cNvPr>
          <p:cNvSpPr/>
          <p:nvPr/>
        </p:nvSpPr>
        <p:spPr>
          <a:xfrm>
            <a:off x="535174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Прямоугольник 116">
            <a:extLst>
              <a:ext uri="{FF2B5EF4-FFF2-40B4-BE49-F238E27FC236}">
                <a16:creationId xmlns:a16="http://schemas.microsoft.com/office/drawing/2014/main" id="{BC429317-512C-452D-93D4-D941DDCA60BD}"/>
              </a:ext>
            </a:extLst>
          </p:cNvPr>
          <p:cNvSpPr/>
          <p:nvPr/>
        </p:nvSpPr>
        <p:spPr>
          <a:xfrm>
            <a:off x="559883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Прямоугольник 117">
            <a:extLst>
              <a:ext uri="{FF2B5EF4-FFF2-40B4-BE49-F238E27FC236}">
                <a16:creationId xmlns:a16="http://schemas.microsoft.com/office/drawing/2014/main" id="{E1B83214-D902-40E1-B684-516B11F3733D}"/>
              </a:ext>
            </a:extLst>
          </p:cNvPr>
          <p:cNvSpPr/>
          <p:nvPr/>
        </p:nvSpPr>
        <p:spPr>
          <a:xfrm>
            <a:off x="585184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Прямоугольник 118">
            <a:extLst>
              <a:ext uri="{FF2B5EF4-FFF2-40B4-BE49-F238E27FC236}">
                <a16:creationId xmlns:a16="http://schemas.microsoft.com/office/drawing/2014/main" id="{D8CC256C-08B6-49E5-8DC1-F1514A6096E4}"/>
              </a:ext>
            </a:extLst>
          </p:cNvPr>
          <p:cNvSpPr/>
          <p:nvPr/>
        </p:nvSpPr>
        <p:spPr>
          <a:xfrm>
            <a:off x="6098939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Прямоугольник 119">
            <a:extLst>
              <a:ext uri="{FF2B5EF4-FFF2-40B4-BE49-F238E27FC236}">
                <a16:creationId xmlns:a16="http://schemas.microsoft.com/office/drawing/2014/main" id="{31E74B1E-02D8-4C16-BFDE-40F48D110FAD}"/>
              </a:ext>
            </a:extLst>
          </p:cNvPr>
          <p:cNvSpPr/>
          <p:nvPr/>
        </p:nvSpPr>
        <p:spPr>
          <a:xfrm>
            <a:off x="634603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Прямоугольник 120">
            <a:extLst>
              <a:ext uri="{FF2B5EF4-FFF2-40B4-BE49-F238E27FC236}">
                <a16:creationId xmlns:a16="http://schemas.microsoft.com/office/drawing/2014/main" id="{2414F297-BF7A-4D85-AAFE-81FEC68A0896}"/>
              </a:ext>
            </a:extLst>
          </p:cNvPr>
          <p:cNvSpPr/>
          <p:nvPr/>
        </p:nvSpPr>
        <p:spPr>
          <a:xfrm>
            <a:off x="6596108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Прямоугольник 121">
            <a:extLst>
              <a:ext uri="{FF2B5EF4-FFF2-40B4-BE49-F238E27FC236}">
                <a16:creationId xmlns:a16="http://schemas.microsoft.com/office/drawing/2014/main" id="{D23F3092-2098-44C7-815A-09481F630969}"/>
              </a:ext>
            </a:extLst>
          </p:cNvPr>
          <p:cNvSpPr/>
          <p:nvPr/>
        </p:nvSpPr>
        <p:spPr>
          <a:xfrm>
            <a:off x="6849118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Прямоугольник 122">
            <a:extLst>
              <a:ext uri="{FF2B5EF4-FFF2-40B4-BE49-F238E27FC236}">
                <a16:creationId xmlns:a16="http://schemas.microsoft.com/office/drawing/2014/main" id="{6A398846-CC79-4203-A975-01857BA54AE9}"/>
              </a:ext>
            </a:extLst>
          </p:cNvPr>
          <p:cNvSpPr/>
          <p:nvPr/>
        </p:nvSpPr>
        <p:spPr>
          <a:xfrm>
            <a:off x="7096212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Прямоугольник 123">
            <a:extLst>
              <a:ext uri="{FF2B5EF4-FFF2-40B4-BE49-F238E27FC236}">
                <a16:creationId xmlns:a16="http://schemas.microsoft.com/office/drawing/2014/main" id="{17B6219A-F997-49FA-95B5-AC1262695C8E}"/>
              </a:ext>
            </a:extLst>
          </p:cNvPr>
          <p:cNvSpPr/>
          <p:nvPr/>
        </p:nvSpPr>
        <p:spPr>
          <a:xfrm>
            <a:off x="734330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" name="Прямоугольник 124">
            <a:extLst>
              <a:ext uri="{FF2B5EF4-FFF2-40B4-BE49-F238E27FC236}">
                <a16:creationId xmlns:a16="http://schemas.microsoft.com/office/drawing/2014/main" id="{2CE9714E-B9B2-4928-9679-742113513351}"/>
              </a:ext>
            </a:extLst>
          </p:cNvPr>
          <p:cNvSpPr/>
          <p:nvPr/>
        </p:nvSpPr>
        <p:spPr>
          <a:xfrm>
            <a:off x="759190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EBA15024-E6EE-4EC1-AAB8-6725688C529B}"/>
              </a:ext>
            </a:extLst>
          </p:cNvPr>
          <p:cNvCxnSpPr/>
          <p:nvPr/>
        </p:nvCxnSpPr>
        <p:spPr>
          <a:xfrm>
            <a:off x="6432439" y="2255512"/>
            <a:ext cx="147669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1682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6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8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9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1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2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4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7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8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253189" y="150033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8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4484AA-0DFB-4026-BD2C-F6EF94B84EC3}"/>
              </a:ext>
            </a:extLst>
          </p:cNvPr>
          <p:cNvSpPr txBox="1"/>
          <p:nvPr/>
        </p:nvSpPr>
        <p:spPr>
          <a:xfrm>
            <a:off x="1606858" y="1073363"/>
            <a:ext cx="9028591" cy="144655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chemeClr val="tx1"/>
                </a:solidFill>
              </a:rPr>
              <a:t>Найти площадь квадрата, сторона которого равна 12 см.</a:t>
            </a: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50A855FA-1090-4CB5-8B26-290676CB485E}"/>
              </a:ext>
            </a:extLst>
          </p:cNvPr>
          <p:cNvSpPr/>
          <p:nvPr/>
        </p:nvSpPr>
        <p:spPr>
          <a:xfrm>
            <a:off x="1748901" y="2965143"/>
            <a:ext cx="710214" cy="6747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А</a:t>
            </a: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BA92AC21-DDD8-4E11-97A4-B8AC5489A6EA}"/>
              </a:ext>
            </a:extLst>
          </p:cNvPr>
          <p:cNvSpPr/>
          <p:nvPr/>
        </p:nvSpPr>
        <p:spPr>
          <a:xfrm>
            <a:off x="1748901" y="4114728"/>
            <a:ext cx="710214" cy="6747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В</a:t>
            </a: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BA05BC78-444F-4C69-A6D0-010D3D92A9A2}"/>
              </a:ext>
            </a:extLst>
          </p:cNvPr>
          <p:cNvSpPr/>
          <p:nvPr/>
        </p:nvSpPr>
        <p:spPr>
          <a:xfrm>
            <a:off x="6631620" y="2965143"/>
            <a:ext cx="710214" cy="6747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Б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89F231E5-865E-4A03-9BA0-F80922FA19B3}"/>
              </a:ext>
            </a:extLst>
          </p:cNvPr>
          <p:cNvSpPr/>
          <p:nvPr/>
        </p:nvSpPr>
        <p:spPr>
          <a:xfrm>
            <a:off x="6631620" y="4114728"/>
            <a:ext cx="710214" cy="6747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Г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51A199E-0BBB-41BA-A5D4-5092A904B94C}"/>
              </a:ext>
            </a:extLst>
          </p:cNvPr>
          <p:cNvSpPr txBox="1"/>
          <p:nvPr/>
        </p:nvSpPr>
        <p:spPr>
          <a:xfrm>
            <a:off x="2636668" y="2965143"/>
            <a:ext cx="2974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144 </a:t>
            </a:r>
            <a:r>
              <a:rPr lang="ru-RU" sz="4000" dirty="0"/>
              <a:t>см </a:t>
            </a:r>
            <a:r>
              <a:rPr lang="ru-RU" sz="4000" baseline="30000" dirty="0"/>
              <a:t>2</a:t>
            </a:r>
            <a:endParaRPr lang="ru-RU" sz="40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AB919E-972A-43A5-AE33-3D5C4C59D6E6}"/>
              </a:ext>
            </a:extLst>
          </p:cNvPr>
          <p:cNvSpPr txBox="1"/>
          <p:nvPr/>
        </p:nvSpPr>
        <p:spPr>
          <a:xfrm>
            <a:off x="2586362" y="4070340"/>
            <a:ext cx="2974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24 </a:t>
            </a:r>
            <a:r>
              <a:rPr lang="ru-RU" sz="4000" dirty="0"/>
              <a:t>см </a:t>
            </a:r>
            <a:r>
              <a:rPr lang="ru-RU" sz="4000" baseline="30000" dirty="0"/>
              <a:t>2</a:t>
            </a:r>
            <a:endParaRPr lang="ru-RU" sz="40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0026341-9FEA-45AA-BABA-CCB06BBF09C1}"/>
              </a:ext>
            </a:extLst>
          </p:cNvPr>
          <p:cNvSpPr txBox="1"/>
          <p:nvPr/>
        </p:nvSpPr>
        <p:spPr>
          <a:xfrm>
            <a:off x="7557298" y="2931959"/>
            <a:ext cx="2974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48 </a:t>
            </a:r>
            <a:r>
              <a:rPr lang="ru-RU" sz="4000" dirty="0"/>
              <a:t>см </a:t>
            </a:r>
            <a:r>
              <a:rPr lang="ru-RU" sz="4000" baseline="30000" dirty="0"/>
              <a:t>2</a:t>
            </a:r>
            <a:endParaRPr lang="ru-RU" sz="40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59F3873-1A85-4249-96F3-42022C818CBE}"/>
              </a:ext>
            </a:extLst>
          </p:cNvPr>
          <p:cNvSpPr txBox="1"/>
          <p:nvPr/>
        </p:nvSpPr>
        <p:spPr>
          <a:xfrm>
            <a:off x="7557298" y="4070340"/>
            <a:ext cx="2974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12 </a:t>
            </a:r>
            <a:r>
              <a:rPr lang="ru-RU" sz="4000" dirty="0"/>
              <a:t>см </a:t>
            </a:r>
            <a:r>
              <a:rPr lang="ru-RU" sz="4000" baseline="30000" dirty="0"/>
              <a:t>2</a:t>
            </a:r>
            <a:endParaRPr lang="ru-RU" sz="4000" b="1" dirty="0"/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9271C687-784C-4DE6-92C0-C692FD734A52}"/>
              </a:ext>
            </a:extLst>
          </p:cNvPr>
          <p:cNvSpPr/>
          <p:nvPr/>
        </p:nvSpPr>
        <p:spPr>
          <a:xfrm>
            <a:off x="286748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Прямоугольник 106">
            <a:extLst>
              <a:ext uri="{FF2B5EF4-FFF2-40B4-BE49-F238E27FC236}">
                <a16:creationId xmlns:a16="http://schemas.microsoft.com/office/drawing/2014/main" id="{E9F1DA54-FC6E-4FFC-ACF0-6E91E5B8115E}"/>
              </a:ext>
            </a:extLst>
          </p:cNvPr>
          <p:cNvSpPr/>
          <p:nvPr/>
        </p:nvSpPr>
        <p:spPr>
          <a:xfrm>
            <a:off x="311458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рямоугольник 107">
            <a:extLst>
              <a:ext uri="{FF2B5EF4-FFF2-40B4-BE49-F238E27FC236}">
                <a16:creationId xmlns:a16="http://schemas.microsoft.com/office/drawing/2014/main" id="{FB0C36D6-066C-4ED8-89CC-6348C6500308}"/>
              </a:ext>
            </a:extLst>
          </p:cNvPr>
          <p:cNvSpPr/>
          <p:nvPr/>
        </p:nvSpPr>
        <p:spPr>
          <a:xfrm>
            <a:off x="336167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Прямоугольник 108">
            <a:extLst>
              <a:ext uri="{FF2B5EF4-FFF2-40B4-BE49-F238E27FC236}">
                <a16:creationId xmlns:a16="http://schemas.microsoft.com/office/drawing/2014/main" id="{FD997410-31A3-463D-9213-920CE86B3BBF}"/>
              </a:ext>
            </a:extLst>
          </p:cNvPr>
          <p:cNvSpPr/>
          <p:nvPr/>
        </p:nvSpPr>
        <p:spPr>
          <a:xfrm>
            <a:off x="361616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Прямоугольник 109">
            <a:extLst>
              <a:ext uri="{FF2B5EF4-FFF2-40B4-BE49-F238E27FC236}">
                <a16:creationId xmlns:a16="http://schemas.microsoft.com/office/drawing/2014/main" id="{60443A35-62B7-4786-A1D8-2CEE82B9EFFD}"/>
              </a:ext>
            </a:extLst>
          </p:cNvPr>
          <p:cNvSpPr/>
          <p:nvPr/>
        </p:nvSpPr>
        <p:spPr>
          <a:xfrm>
            <a:off x="386326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Прямоугольник 110">
            <a:extLst>
              <a:ext uri="{FF2B5EF4-FFF2-40B4-BE49-F238E27FC236}">
                <a16:creationId xmlns:a16="http://schemas.microsoft.com/office/drawing/2014/main" id="{BAE3B53E-0082-42F1-9B62-3D51234C91CC}"/>
              </a:ext>
            </a:extLst>
          </p:cNvPr>
          <p:cNvSpPr/>
          <p:nvPr/>
        </p:nvSpPr>
        <p:spPr>
          <a:xfrm>
            <a:off x="411035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Прямоугольник 111">
            <a:extLst>
              <a:ext uri="{FF2B5EF4-FFF2-40B4-BE49-F238E27FC236}">
                <a16:creationId xmlns:a16="http://schemas.microsoft.com/office/drawing/2014/main" id="{0DED513F-7B9C-4CB6-96E8-BCF90F621D4A}"/>
              </a:ext>
            </a:extLst>
          </p:cNvPr>
          <p:cNvSpPr/>
          <p:nvPr/>
        </p:nvSpPr>
        <p:spPr>
          <a:xfrm>
            <a:off x="436336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Прямоугольник 112">
            <a:extLst>
              <a:ext uri="{FF2B5EF4-FFF2-40B4-BE49-F238E27FC236}">
                <a16:creationId xmlns:a16="http://schemas.microsoft.com/office/drawing/2014/main" id="{77A64CC4-8950-44CD-94E6-BCA1B2057787}"/>
              </a:ext>
            </a:extLst>
          </p:cNvPr>
          <p:cNvSpPr/>
          <p:nvPr/>
        </p:nvSpPr>
        <p:spPr>
          <a:xfrm>
            <a:off x="4610459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Прямоугольник 113">
            <a:extLst>
              <a:ext uri="{FF2B5EF4-FFF2-40B4-BE49-F238E27FC236}">
                <a16:creationId xmlns:a16="http://schemas.microsoft.com/office/drawing/2014/main" id="{8EFD55A7-F74B-4AB1-A660-5B29109755B8}"/>
              </a:ext>
            </a:extLst>
          </p:cNvPr>
          <p:cNvSpPr/>
          <p:nvPr/>
        </p:nvSpPr>
        <p:spPr>
          <a:xfrm>
            <a:off x="485755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Прямоугольник 114">
            <a:extLst>
              <a:ext uri="{FF2B5EF4-FFF2-40B4-BE49-F238E27FC236}">
                <a16:creationId xmlns:a16="http://schemas.microsoft.com/office/drawing/2014/main" id="{9105C03B-EC6D-4177-829B-CACBBD79CC9B}"/>
              </a:ext>
            </a:extLst>
          </p:cNvPr>
          <p:cNvSpPr/>
          <p:nvPr/>
        </p:nvSpPr>
        <p:spPr>
          <a:xfrm>
            <a:off x="510464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Прямоугольник 115">
            <a:extLst>
              <a:ext uri="{FF2B5EF4-FFF2-40B4-BE49-F238E27FC236}">
                <a16:creationId xmlns:a16="http://schemas.microsoft.com/office/drawing/2014/main" id="{95D3DB82-F230-47F9-8893-DDD4578D4543}"/>
              </a:ext>
            </a:extLst>
          </p:cNvPr>
          <p:cNvSpPr/>
          <p:nvPr/>
        </p:nvSpPr>
        <p:spPr>
          <a:xfrm>
            <a:off x="535174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Прямоугольник 116">
            <a:extLst>
              <a:ext uri="{FF2B5EF4-FFF2-40B4-BE49-F238E27FC236}">
                <a16:creationId xmlns:a16="http://schemas.microsoft.com/office/drawing/2014/main" id="{BC429317-512C-452D-93D4-D941DDCA60BD}"/>
              </a:ext>
            </a:extLst>
          </p:cNvPr>
          <p:cNvSpPr/>
          <p:nvPr/>
        </p:nvSpPr>
        <p:spPr>
          <a:xfrm>
            <a:off x="559883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Прямоугольник 117">
            <a:extLst>
              <a:ext uri="{FF2B5EF4-FFF2-40B4-BE49-F238E27FC236}">
                <a16:creationId xmlns:a16="http://schemas.microsoft.com/office/drawing/2014/main" id="{E1B83214-D902-40E1-B684-516B11F3733D}"/>
              </a:ext>
            </a:extLst>
          </p:cNvPr>
          <p:cNvSpPr/>
          <p:nvPr/>
        </p:nvSpPr>
        <p:spPr>
          <a:xfrm>
            <a:off x="585184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Прямоугольник 118">
            <a:extLst>
              <a:ext uri="{FF2B5EF4-FFF2-40B4-BE49-F238E27FC236}">
                <a16:creationId xmlns:a16="http://schemas.microsoft.com/office/drawing/2014/main" id="{D8CC256C-08B6-49E5-8DC1-F1514A6096E4}"/>
              </a:ext>
            </a:extLst>
          </p:cNvPr>
          <p:cNvSpPr/>
          <p:nvPr/>
        </p:nvSpPr>
        <p:spPr>
          <a:xfrm>
            <a:off x="6098939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Прямоугольник 119">
            <a:extLst>
              <a:ext uri="{FF2B5EF4-FFF2-40B4-BE49-F238E27FC236}">
                <a16:creationId xmlns:a16="http://schemas.microsoft.com/office/drawing/2014/main" id="{31E74B1E-02D8-4C16-BFDE-40F48D110FAD}"/>
              </a:ext>
            </a:extLst>
          </p:cNvPr>
          <p:cNvSpPr/>
          <p:nvPr/>
        </p:nvSpPr>
        <p:spPr>
          <a:xfrm>
            <a:off x="634603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Прямоугольник 120">
            <a:extLst>
              <a:ext uri="{FF2B5EF4-FFF2-40B4-BE49-F238E27FC236}">
                <a16:creationId xmlns:a16="http://schemas.microsoft.com/office/drawing/2014/main" id="{2414F297-BF7A-4D85-AAFE-81FEC68A0896}"/>
              </a:ext>
            </a:extLst>
          </p:cNvPr>
          <p:cNvSpPr/>
          <p:nvPr/>
        </p:nvSpPr>
        <p:spPr>
          <a:xfrm>
            <a:off x="6596108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Прямоугольник 121">
            <a:extLst>
              <a:ext uri="{FF2B5EF4-FFF2-40B4-BE49-F238E27FC236}">
                <a16:creationId xmlns:a16="http://schemas.microsoft.com/office/drawing/2014/main" id="{D23F3092-2098-44C7-815A-09481F630969}"/>
              </a:ext>
            </a:extLst>
          </p:cNvPr>
          <p:cNvSpPr/>
          <p:nvPr/>
        </p:nvSpPr>
        <p:spPr>
          <a:xfrm>
            <a:off x="6849118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Прямоугольник 122">
            <a:extLst>
              <a:ext uri="{FF2B5EF4-FFF2-40B4-BE49-F238E27FC236}">
                <a16:creationId xmlns:a16="http://schemas.microsoft.com/office/drawing/2014/main" id="{6A398846-CC79-4203-A975-01857BA54AE9}"/>
              </a:ext>
            </a:extLst>
          </p:cNvPr>
          <p:cNvSpPr/>
          <p:nvPr/>
        </p:nvSpPr>
        <p:spPr>
          <a:xfrm>
            <a:off x="7096212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Прямоугольник 123">
            <a:extLst>
              <a:ext uri="{FF2B5EF4-FFF2-40B4-BE49-F238E27FC236}">
                <a16:creationId xmlns:a16="http://schemas.microsoft.com/office/drawing/2014/main" id="{17B6219A-F997-49FA-95B5-AC1262695C8E}"/>
              </a:ext>
            </a:extLst>
          </p:cNvPr>
          <p:cNvSpPr/>
          <p:nvPr/>
        </p:nvSpPr>
        <p:spPr>
          <a:xfrm>
            <a:off x="734330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" name="Прямоугольник 124">
            <a:extLst>
              <a:ext uri="{FF2B5EF4-FFF2-40B4-BE49-F238E27FC236}">
                <a16:creationId xmlns:a16="http://schemas.microsoft.com/office/drawing/2014/main" id="{2CE9714E-B9B2-4928-9679-742113513351}"/>
              </a:ext>
            </a:extLst>
          </p:cNvPr>
          <p:cNvSpPr/>
          <p:nvPr/>
        </p:nvSpPr>
        <p:spPr>
          <a:xfrm>
            <a:off x="759190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00951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"/>
    </mc:Choice>
    <mc:Fallback>
      <p:transition spd="slow"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6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8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9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1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2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4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7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8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253189" y="150033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9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4484AA-0DFB-4026-BD2C-F6EF94B84EC3}"/>
              </a:ext>
            </a:extLst>
          </p:cNvPr>
          <p:cNvSpPr txBox="1"/>
          <p:nvPr/>
        </p:nvSpPr>
        <p:spPr>
          <a:xfrm>
            <a:off x="1606858" y="1073363"/>
            <a:ext cx="9028591" cy="144655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chemeClr val="tx1"/>
                </a:solidFill>
              </a:rPr>
              <a:t>Если запись числа оканчивается на 0, то оно делится на:</a:t>
            </a: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50A855FA-1090-4CB5-8B26-290676CB485E}"/>
              </a:ext>
            </a:extLst>
          </p:cNvPr>
          <p:cNvSpPr/>
          <p:nvPr/>
        </p:nvSpPr>
        <p:spPr>
          <a:xfrm>
            <a:off x="1748901" y="2965143"/>
            <a:ext cx="710214" cy="6747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А</a:t>
            </a: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BA92AC21-DDD8-4E11-97A4-B8AC5489A6EA}"/>
              </a:ext>
            </a:extLst>
          </p:cNvPr>
          <p:cNvSpPr/>
          <p:nvPr/>
        </p:nvSpPr>
        <p:spPr>
          <a:xfrm>
            <a:off x="1748901" y="4114728"/>
            <a:ext cx="710214" cy="6747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В</a:t>
            </a: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BA05BC78-444F-4C69-A6D0-010D3D92A9A2}"/>
              </a:ext>
            </a:extLst>
          </p:cNvPr>
          <p:cNvSpPr/>
          <p:nvPr/>
        </p:nvSpPr>
        <p:spPr>
          <a:xfrm>
            <a:off x="6631620" y="2965143"/>
            <a:ext cx="710214" cy="6747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Б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89F231E5-865E-4A03-9BA0-F80922FA19B3}"/>
              </a:ext>
            </a:extLst>
          </p:cNvPr>
          <p:cNvSpPr/>
          <p:nvPr/>
        </p:nvSpPr>
        <p:spPr>
          <a:xfrm>
            <a:off x="6631620" y="4114728"/>
            <a:ext cx="710214" cy="6747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Г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51A199E-0BBB-41BA-A5D4-5092A904B94C}"/>
              </a:ext>
            </a:extLst>
          </p:cNvPr>
          <p:cNvSpPr txBox="1"/>
          <p:nvPr/>
        </p:nvSpPr>
        <p:spPr>
          <a:xfrm>
            <a:off x="2636668" y="2965143"/>
            <a:ext cx="2974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AB919E-972A-43A5-AE33-3D5C4C59D6E6}"/>
              </a:ext>
            </a:extLst>
          </p:cNvPr>
          <p:cNvSpPr txBox="1"/>
          <p:nvPr/>
        </p:nvSpPr>
        <p:spPr>
          <a:xfrm>
            <a:off x="2586362" y="4070340"/>
            <a:ext cx="2974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10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0026341-9FEA-45AA-BABA-CCB06BBF09C1}"/>
              </a:ext>
            </a:extLst>
          </p:cNvPr>
          <p:cNvSpPr txBox="1"/>
          <p:nvPr/>
        </p:nvSpPr>
        <p:spPr>
          <a:xfrm>
            <a:off x="7557298" y="2931959"/>
            <a:ext cx="2974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2,5,10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59F3873-1A85-4249-96F3-42022C818CBE}"/>
              </a:ext>
            </a:extLst>
          </p:cNvPr>
          <p:cNvSpPr txBox="1"/>
          <p:nvPr/>
        </p:nvSpPr>
        <p:spPr>
          <a:xfrm>
            <a:off x="7591906" y="4081544"/>
            <a:ext cx="2974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2</a:t>
            </a:r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9271C687-784C-4DE6-92C0-C692FD734A52}"/>
              </a:ext>
            </a:extLst>
          </p:cNvPr>
          <p:cNvSpPr/>
          <p:nvPr/>
        </p:nvSpPr>
        <p:spPr>
          <a:xfrm>
            <a:off x="286748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Прямоугольник 106">
            <a:extLst>
              <a:ext uri="{FF2B5EF4-FFF2-40B4-BE49-F238E27FC236}">
                <a16:creationId xmlns:a16="http://schemas.microsoft.com/office/drawing/2014/main" id="{E9F1DA54-FC6E-4FFC-ACF0-6E91E5B8115E}"/>
              </a:ext>
            </a:extLst>
          </p:cNvPr>
          <p:cNvSpPr/>
          <p:nvPr/>
        </p:nvSpPr>
        <p:spPr>
          <a:xfrm>
            <a:off x="311458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рямоугольник 107">
            <a:extLst>
              <a:ext uri="{FF2B5EF4-FFF2-40B4-BE49-F238E27FC236}">
                <a16:creationId xmlns:a16="http://schemas.microsoft.com/office/drawing/2014/main" id="{FB0C36D6-066C-4ED8-89CC-6348C6500308}"/>
              </a:ext>
            </a:extLst>
          </p:cNvPr>
          <p:cNvSpPr/>
          <p:nvPr/>
        </p:nvSpPr>
        <p:spPr>
          <a:xfrm>
            <a:off x="336167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Прямоугольник 108">
            <a:extLst>
              <a:ext uri="{FF2B5EF4-FFF2-40B4-BE49-F238E27FC236}">
                <a16:creationId xmlns:a16="http://schemas.microsoft.com/office/drawing/2014/main" id="{FD997410-31A3-463D-9213-920CE86B3BBF}"/>
              </a:ext>
            </a:extLst>
          </p:cNvPr>
          <p:cNvSpPr/>
          <p:nvPr/>
        </p:nvSpPr>
        <p:spPr>
          <a:xfrm>
            <a:off x="361616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Прямоугольник 109">
            <a:extLst>
              <a:ext uri="{FF2B5EF4-FFF2-40B4-BE49-F238E27FC236}">
                <a16:creationId xmlns:a16="http://schemas.microsoft.com/office/drawing/2014/main" id="{60443A35-62B7-4786-A1D8-2CEE82B9EFFD}"/>
              </a:ext>
            </a:extLst>
          </p:cNvPr>
          <p:cNvSpPr/>
          <p:nvPr/>
        </p:nvSpPr>
        <p:spPr>
          <a:xfrm>
            <a:off x="386326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Прямоугольник 110">
            <a:extLst>
              <a:ext uri="{FF2B5EF4-FFF2-40B4-BE49-F238E27FC236}">
                <a16:creationId xmlns:a16="http://schemas.microsoft.com/office/drawing/2014/main" id="{BAE3B53E-0082-42F1-9B62-3D51234C91CC}"/>
              </a:ext>
            </a:extLst>
          </p:cNvPr>
          <p:cNvSpPr/>
          <p:nvPr/>
        </p:nvSpPr>
        <p:spPr>
          <a:xfrm>
            <a:off x="411035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Прямоугольник 111">
            <a:extLst>
              <a:ext uri="{FF2B5EF4-FFF2-40B4-BE49-F238E27FC236}">
                <a16:creationId xmlns:a16="http://schemas.microsoft.com/office/drawing/2014/main" id="{0DED513F-7B9C-4CB6-96E8-BCF90F621D4A}"/>
              </a:ext>
            </a:extLst>
          </p:cNvPr>
          <p:cNvSpPr/>
          <p:nvPr/>
        </p:nvSpPr>
        <p:spPr>
          <a:xfrm>
            <a:off x="436336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Прямоугольник 112">
            <a:extLst>
              <a:ext uri="{FF2B5EF4-FFF2-40B4-BE49-F238E27FC236}">
                <a16:creationId xmlns:a16="http://schemas.microsoft.com/office/drawing/2014/main" id="{77A64CC4-8950-44CD-94E6-BCA1B2057787}"/>
              </a:ext>
            </a:extLst>
          </p:cNvPr>
          <p:cNvSpPr/>
          <p:nvPr/>
        </p:nvSpPr>
        <p:spPr>
          <a:xfrm>
            <a:off x="4610459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Прямоугольник 113">
            <a:extLst>
              <a:ext uri="{FF2B5EF4-FFF2-40B4-BE49-F238E27FC236}">
                <a16:creationId xmlns:a16="http://schemas.microsoft.com/office/drawing/2014/main" id="{8EFD55A7-F74B-4AB1-A660-5B29109755B8}"/>
              </a:ext>
            </a:extLst>
          </p:cNvPr>
          <p:cNvSpPr/>
          <p:nvPr/>
        </p:nvSpPr>
        <p:spPr>
          <a:xfrm>
            <a:off x="485755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Прямоугольник 114">
            <a:extLst>
              <a:ext uri="{FF2B5EF4-FFF2-40B4-BE49-F238E27FC236}">
                <a16:creationId xmlns:a16="http://schemas.microsoft.com/office/drawing/2014/main" id="{9105C03B-EC6D-4177-829B-CACBBD79CC9B}"/>
              </a:ext>
            </a:extLst>
          </p:cNvPr>
          <p:cNvSpPr/>
          <p:nvPr/>
        </p:nvSpPr>
        <p:spPr>
          <a:xfrm>
            <a:off x="510464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Прямоугольник 115">
            <a:extLst>
              <a:ext uri="{FF2B5EF4-FFF2-40B4-BE49-F238E27FC236}">
                <a16:creationId xmlns:a16="http://schemas.microsoft.com/office/drawing/2014/main" id="{95D3DB82-F230-47F9-8893-DDD4578D4543}"/>
              </a:ext>
            </a:extLst>
          </p:cNvPr>
          <p:cNvSpPr/>
          <p:nvPr/>
        </p:nvSpPr>
        <p:spPr>
          <a:xfrm>
            <a:off x="535174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Прямоугольник 116">
            <a:extLst>
              <a:ext uri="{FF2B5EF4-FFF2-40B4-BE49-F238E27FC236}">
                <a16:creationId xmlns:a16="http://schemas.microsoft.com/office/drawing/2014/main" id="{BC429317-512C-452D-93D4-D941DDCA60BD}"/>
              </a:ext>
            </a:extLst>
          </p:cNvPr>
          <p:cNvSpPr/>
          <p:nvPr/>
        </p:nvSpPr>
        <p:spPr>
          <a:xfrm>
            <a:off x="559883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Прямоугольник 117">
            <a:extLst>
              <a:ext uri="{FF2B5EF4-FFF2-40B4-BE49-F238E27FC236}">
                <a16:creationId xmlns:a16="http://schemas.microsoft.com/office/drawing/2014/main" id="{E1B83214-D902-40E1-B684-516B11F3733D}"/>
              </a:ext>
            </a:extLst>
          </p:cNvPr>
          <p:cNvSpPr/>
          <p:nvPr/>
        </p:nvSpPr>
        <p:spPr>
          <a:xfrm>
            <a:off x="585184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Прямоугольник 118">
            <a:extLst>
              <a:ext uri="{FF2B5EF4-FFF2-40B4-BE49-F238E27FC236}">
                <a16:creationId xmlns:a16="http://schemas.microsoft.com/office/drawing/2014/main" id="{D8CC256C-08B6-49E5-8DC1-F1514A6096E4}"/>
              </a:ext>
            </a:extLst>
          </p:cNvPr>
          <p:cNvSpPr/>
          <p:nvPr/>
        </p:nvSpPr>
        <p:spPr>
          <a:xfrm>
            <a:off x="6098939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Прямоугольник 119">
            <a:extLst>
              <a:ext uri="{FF2B5EF4-FFF2-40B4-BE49-F238E27FC236}">
                <a16:creationId xmlns:a16="http://schemas.microsoft.com/office/drawing/2014/main" id="{31E74B1E-02D8-4C16-BFDE-40F48D110FAD}"/>
              </a:ext>
            </a:extLst>
          </p:cNvPr>
          <p:cNvSpPr/>
          <p:nvPr/>
        </p:nvSpPr>
        <p:spPr>
          <a:xfrm>
            <a:off x="634603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Прямоугольник 120">
            <a:extLst>
              <a:ext uri="{FF2B5EF4-FFF2-40B4-BE49-F238E27FC236}">
                <a16:creationId xmlns:a16="http://schemas.microsoft.com/office/drawing/2014/main" id="{2414F297-BF7A-4D85-AAFE-81FEC68A0896}"/>
              </a:ext>
            </a:extLst>
          </p:cNvPr>
          <p:cNvSpPr/>
          <p:nvPr/>
        </p:nvSpPr>
        <p:spPr>
          <a:xfrm>
            <a:off x="6596108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Прямоугольник 121">
            <a:extLst>
              <a:ext uri="{FF2B5EF4-FFF2-40B4-BE49-F238E27FC236}">
                <a16:creationId xmlns:a16="http://schemas.microsoft.com/office/drawing/2014/main" id="{D23F3092-2098-44C7-815A-09481F630969}"/>
              </a:ext>
            </a:extLst>
          </p:cNvPr>
          <p:cNvSpPr/>
          <p:nvPr/>
        </p:nvSpPr>
        <p:spPr>
          <a:xfrm>
            <a:off x="6849118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Прямоугольник 122">
            <a:extLst>
              <a:ext uri="{FF2B5EF4-FFF2-40B4-BE49-F238E27FC236}">
                <a16:creationId xmlns:a16="http://schemas.microsoft.com/office/drawing/2014/main" id="{6A398846-CC79-4203-A975-01857BA54AE9}"/>
              </a:ext>
            </a:extLst>
          </p:cNvPr>
          <p:cNvSpPr/>
          <p:nvPr/>
        </p:nvSpPr>
        <p:spPr>
          <a:xfrm>
            <a:off x="7096212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Прямоугольник 123">
            <a:extLst>
              <a:ext uri="{FF2B5EF4-FFF2-40B4-BE49-F238E27FC236}">
                <a16:creationId xmlns:a16="http://schemas.microsoft.com/office/drawing/2014/main" id="{17B6219A-F997-49FA-95B5-AC1262695C8E}"/>
              </a:ext>
            </a:extLst>
          </p:cNvPr>
          <p:cNvSpPr/>
          <p:nvPr/>
        </p:nvSpPr>
        <p:spPr>
          <a:xfrm>
            <a:off x="734330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" name="Прямоугольник 124">
            <a:extLst>
              <a:ext uri="{FF2B5EF4-FFF2-40B4-BE49-F238E27FC236}">
                <a16:creationId xmlns:a16="http://schemas.microsoft.com/office/drawing/2014/main" id="{2CE9714E-B9B2-4928-9679-742113513351}"/>
              </a:ext>
            </a:extLst>
          </p:cNvPr>
          <p:cNvSpPr/>
          <p:nvPr/>
        </p:nvSpPr>
        <p:spPr>
          <a:xfrm>
            <a:off x="759190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469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6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8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9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1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2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4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7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8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022356" y="150033"/>
            <a:ext cx="41472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10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4484AA-0DFB-4026-BD2C-F6EF94B84EC3}"/>
              </a:ext>
            </a:extLst>
          </p:cNvPr>
          <p:cNvSpPr txBox="1"/>
          <p:nvPr/>
        </p:nvSpPr>
        <p:spPr>
          <a:xfrm>
            <a:off x="833120" y="1073363"/>
            <a:ext cx="10708640" cy="212365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Длина прямоугольника равна 14 см, а ширина составляет 2/7 длины. Какова площадь прямоугольника? </a:t>
            </a: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50A855FA-1090-4CB5-8B26-290676CB485E}"/>
              </a:ext>
            </a:extLst>
          </p:cNvPr>
          <p:cNvSpPr/>
          <p:nvPr/>
        </p:nvSpPr>
        <p:spPr>
          <a:xfrm>
            <a:off x="1929414" y="3770194"/>
            <a:ext cx="710214" cy="6747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А</a:t>
            </a: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BA92AC21-DDD8-4E11-97A4-B8AC5489A6EA}"/>
              </a:ext>
            </a:extLst>
          </p:cNvPr>
          <p:cNvSpPr/>
          <p:nvPr/>
        </p:nvSpPr>
        <p:spPr>
          <a:xfrm>
            <a:off x="1929414" y="4919779"/>
            <a:ext cx="710214" cy="6747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В</a:t>
            </a: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BA05BC78-444F-4C69-A6D0-010D3D92A9A2}"/>
              </a:ext>
            </a:extLst>
          </p:cNvPr>
          <p:cNvSpPr/>
          <p:nvPr/>
        </p:nvSpPr>
        <p:spPr>
          <a:xfrm>
            <a:off x="6812133" y="3770194"/>
            <a:ext cx="710214" cy="6747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Б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89F231E5-865E-4A03-9BA0-F80922FA19B3}"/>
              </a:ext>
            </a:extLst>
          </p:cNvPr>
          <p:cNvSpPr/>
          <p:nvPr/>
        </p:nvSpPr>
        <p:spPr>
          <a:xfrm>
            <a:off x="6812133" y="4919779"/>
            <a:ext cx="710214" cy="6747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Г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51A199E-0BBB-41BA-A5D4-5092A904B94C}"/>
              </a:ext>
            </a:extLst>
          </p:cNvPr>
          <p:cNvSpPr txBox="1"/>
          <p:nvPr/>
        </p:nvSpPr>
        <p:spPr>
          <a:xfrm>
            <a:off x="2817181" y="3770194"/>
            <a:ext cx="2974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56 </a:t>
            </a:r>
            <a:r>
              <a:rPr lang="ru-RU" sz="4000" dirty="0"/>
              <a:t>см </a:t>
            </a:r>
            <a:r>
              <a:rPr lang="ru-RU" sz="4000" baseline="30000" dirty="0"/>
              <a:t>2</a:t>
            </a:r>
            <a:r>
              <a:rPr lang="ru-RU" sz="4000" dirty="0"/>
              <a:t> </a:t>
            </a:r>
            <a:endParaRPr lang="ru-RU" sz="40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AB919E-972A-43A5-AE33-3D5C4C59D6E6}"/>
              </a:ext>
            </a:extLst>
          </p:cNvPr>
          <p:cNvSpPr txBox="1"/>
          <p:nvPr/>
        </p:nvSpPr>
        <p:spPr>
          <a:xfrm>
            <a:off x="2766875" y="4875391"/>
            <a:ext cx="2974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49 </a:t>
            </a:r>
            <a:r>
              <a:rPr lang="ru-RU" sz="4000" dirty="0"/>
              <a:t>см </a:t>
            </a:r>
            <a:r>
              <a:rPr lang="ru-RU" sz="4000" baseline="30000" dirty="0"/>
              <a:t>2</a:t>
            </a:r>
            <a:r>
              <a:rPr lang="ru-RU" sz="4000" dirty="0"/>
              <a:t> </a:t>
            </a:r>
            <a:endParaRPr lang="ru-RU" sz="40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0026341-9FEA-45AA-BABA-CCB06BBF09C1}"/>
              </a:ext>
            </a:extLst>
          </p:cNvPr>
          <p:cNvSpPr txBox="1"/>
          <p:nvPr/>
        </p:nvSpPr>
        <p:spPr>
          <a:xfrm>
            <a:off x="7737811" y="3737010"/>
            <a:ext cx="2974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18 </a:t>
            </a:r>
            <a:r>
              <a:rPr lang="ru-RU" sz="4000" dirty="0"/>
              <a:t>см </a:t>
            </a:r>
            <a:r>
              <a:rPr lang="ru-RU" sz="4000" baseline="30000" dirty="0"/>
              <a:t>2</a:t>
            </a:r>
            <a:r>
              <a:rPr lang="ru-RU" sz="4000" dirty="0"/>
              <a:t> </a:t>
            </a:r>
            <a:endParaRPr lang="ru-RU" sz="40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59F3873-1A85-4249-96F3-42022C818CBE}"/>
              </a:ext>
            </a:extLst>
          </p:cNvPr>
          <p:cNvSpPr txBox="1"/>
          <p:nvPr/>
        </p:nvSpPr>
        <p:spPr>
          <a:xfrm>
            <a:off x="7737811" y="4875391"/>
            <a:ext cx="2974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36 </a:t>
            </a:r>
            <a:r>
              <a:rPr lang="ru-RU" sz="4000" dirty="0"/>
              <a:t>см </a:t>
            </a:r>
            <a:r>
              <a:rPr lang="ru-RU" sz="4000" baseline="30000" dirty="0"/>
              <a:t>2</a:t>
            </a:r>
            <a:r>
              <a:rPr lang="ru-RU" sz="4000" dirty="0"/>
              <a:t> </a:t>
            </a:r>
            <a:endParaRPr lang="ru-RU" sz="4000" b="1" dirty="0"/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9271C687-784C-4DE6-92C0-C692FD734A52}"/>
              </a:ext>
            </a:extLst>
          </p:cNvPr>
          <p:cNvSpPr/>
          <p:nvPr/>
        </p:nvSpPr>
        <p:spPr>
          <a:xfrm>
            <a:off x="286748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Прямоугольник 106">
            <a:extLst>
              <a:ext uri="{FF2B5EF4-FFF2-40B4-BE49-F238E27FC236}">
                <a16:creationId xmlns:a16="http://schemas.microsoft.com/office/drawing/2014/main" id="{E9F1DA54-FC6E-4FFC-ACF0-6E91E5B8115E}"/>
              </a:ext>
            </a:extLst>
          </p:cNvPr>
          <p:cNvSpPr/>
          <p:nvPr/>
        </p:nvSpPr>
        <p:spPr>
          <a:xfrm>
            <a:off x="311458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рямоугольник 107">
            <a:extLst>
              <a:ext uri="{FF2B5EF4-FFF2-40B4-BE49-F238E27FC236}">
                <a16:creationId xmlns:a16="http://schemas.microsoft.com/office/drawing/2014/main" id="{FB0C36D6-066C-4ED8-89CC-6348C6500308}"/>
              </a:ext>
            </a:extLst>
          </p:cNvPr>
          <p:cNvSpPr/>
          <p:nvPr/>
        </p:nvSpPr>
        <p:spPr>
          <a:xfrm>
            <a:off x="336167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Прямоугольник 108">
            <a:extLst>
              <a:ext uri="{FF2B5EF4-FFF2-40B4-BE49-F238E27FC236}">
                <a16:creationId xmlns:a16="http://schemas.microsoft.com/office/drawing/2014/main" id="{FD997410-31A3-463D-9213-920CE86B3BBF}"/>
              </a:ext>
            </a:extLst>
          </p:cNvPr>
          <p:cNvSpPr/>
          <p:nvPr/>
        </p:nvSpPr>
        <p:spPr>
          <a:xfrm>
            <a:off x="361616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Прямоугольник 109">
            <a:extLst>
              <a:ext uri="{FF2B5EF4-FFF2-40B4-BE49-F238E27FC236}">
                <a16:creationId xmlns:a16="http://schemas.microsoft.com/office/drawing/2014/main" id="{60443A35-62B7-4786-A1D8-2CEE82B9EFFD}"/>
              </a:ext>
            </a:extLst>
          </p:cNvPr>
          <p:cNvSpPr/>
          <p:nvPr/>
        </p:nvSpPr>
        <p:spPr>
          <a:xfrm>
            <a:off x="386326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Прямоугольник 110">
            <a:extLst>
              <a:ext uri="{FF2B5EF4-FFF2-40B4-BE49-F238E27FC236}">
                <a16:creationId xmlns:a16="http://schemas.microsoft.com/office/drawing/2014/main" id="{BAE3B53E-0082-42F1-9B62-3D51234C91CC}"/>
              </a:ext>
            </a:extLst>
          </p:cNvPr>
          <p:cNvSpPr/>
          <p:nvPr/>
        </p:nvSpPr>
        <p:spPr>
          <a:xfrm>
            <a:off x="411035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Прямоугольник 111">
            <a:extLst>
              <a:ext uri="{FF2B5EF4-FFF2-40B4-BE49-F238E27FC236}">
                <a16:creationId xmlns:a16="http://schemas.microsoft.com/office/drawing/2014/main" id="{0DED513F-7B9C-4CB6-96E8-BCF90F621D4A}"/>
              </a:ext>
            </a:extLst>
          </p:cNvPr>
          <p:cNvSpPr/>
          <p:nvPr/>
        </p:nvSpPr>
        <p:spPr>
          <a:xfrm>
            <a:off x="436336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Прямоугольник 112">
            <a:extLst>
              <a:ext uri="{FF2B5EF4-FFF2-40B4-BE49-F238E27FC236}">
                <a16:creationId xmlns:a16="http://schemas.microsoft.com/office/drawing/2014/main" id="{77A64CC4-8950-44CD-94E6-BCA1B2057787}"/>
              </a:ext>
            </a:extLst>
          </p:cNvPr>
          <p:cNvSpPr/>
          <p:nvPr/>
        </p:nvSpPr>
        <p:spPr>
          <a:xfrm>
            <a:off x="4610459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Прямоугольник 113">
            <a:extLst>
              <a:ext uri="{FF2B5EF4-FFF2-40B4-BE49-F238E27FC236}">
                <a16:creationId xmlns:a16="http://schemas.microsoft.com/office/drawing/2014/main" id="{8EFD55A7-F74B-4AB1-A660-5B29109755B8}"/>
              </a:ext>
            </a:extLst>
          </p:cNvPr>
          <p:cNvSpPr/>
          <p:nvPr/>
        </p:nvSpPr>
        <p:spPr>
          <a:xfrm>
            <a:off x="485755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Прямоугольник 114">
            <a:extLst>
              <a:ext uri="{FF2B5EF4-FFF2-40B4-BE49-F238E27FC236}">
                <a16:creationId xmlns:a16="http://schemas.microsoft.com/office/drawing/2014/main" id="{9105C03B-EC6D-4177-829B-CACBBD79CC9B}"/>
              </a:ext>
            </a:extLst>
          </p:cNvPr>
          <p:cNvSpPr/>
          <p:nvPr/>
        </p:nvSpPr>
        <p:spPr>
          <a:xfrm>
            <a:off x="510464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Прямоугольник 115">
            <a:extLst>
              <a:ext uri="{FF2B5EF4-FFF2-40B4-BE49-F238E27FC236}">
                <a16:creationId xmlns:a16="http://schemas.microsoft.com/office/drawing/2014/main" id="{95D3DB82-F230-47F9-8893-DDD4578D4543}"/>
              </a:ext>
            </a:extLst>
          </p:cNvPr>
          <p:cNvSpPr/>
          <p:nvPr/>
        </p:nvSpPr>
        <p:spPr>
          <a:xfrm>
            <a:off x="535174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Прямоугольник 116">
            <a:extLst>
              <a:ext uri="{FF2B5EF4-FFF2-40B4-BE49-F238E27FC236}">
                <a16:creationId xmlns:a16="http://schemas.microsoft.com/office/drawing/2014/main" id="{BC429317-512C-452D-93D4-D941DDCA60BD}"/>
              </a:ext>
            </a:extLst>
          </p:cNvPr>
          <p:cNvSpPr/>
          <p:nvPr/>
        </p:nvSpPr>
        <p:spPr>
          <a:xfrm>
            <a:off x="559883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Прямоугольник 117">
            <a:extLst>
              <a:ext uri="{FF2B5EF4-FFF2-40B4-BE49-F238E27FC236}">
                <a16:creationId xmlns:a16="http://schemas.microsoft.com/office/drawing/2014/main" id="{E1B83214-D902-40E1-B684-516B11F3733D}"/>
              </a:ext>
            </a:extLst>
          </p:cNvPr>
          <p:cNvSpPr/>
          <p:nvPr/>
        </p:nvSpPr>
        <p:spPr>
          <a:xfrm>
            <a:off x="585184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Прямоугольник 118">
            <a:extLst>
              <a:ext uri="{FF2B5EF4-FFF2-40B4-BE49-F238E27FC236}">
                <a16:creationId xmlns:a16="http://schemas.microsoft.com/office/drawing/2014/main" id="{D8CC256C-08B6-49E5-8DC1-F1514A6096E4}"/>
              </a:ext>
            </a:extLst>
          </p:cNvPr>
          <p:cNvSpPr/>
          <p:nvPr/>
        </p:nvSpPr>
        <p:spPr>
          <a:xfrm>
            <a:off x="6098939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Прямоугольник 119">
            <a:extLst>
              <a:ext uri="{FF2B5EF4-FFF2-40B4-BE49-F238E27FC236}">
                <a16:creationId xmlns:a16="http://schemas.microsoft.com/office/drawing/2014/main" id="{31E74B1E-02D8-4C16-BFDE-40F48D110FAD}"/>
              </a:ext>
            </a:extLst>
          </p:cNvPr>
          <p:cNvSpPr/>
          <p:nvPr/>
        </p:nvSpPr>
        <p:spPr>
          <a:xfrm>
            <a:off x="634603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Прямоугольник 120">
            <a:extLst>
              <a:ext uri="{FF2B5EF4-FFF2-40B4-BE49-F238E27FC236}">
                <a16:creationId xmlns:a16="http://schemas.microsoft.com/office/drawing/2014/main" id="{2414F297-BF7A-4D85-AAFE-81FEC68A0896}"/>
              </a:ext>
            </a:extLst>
          </p:cNvPr>
          <p:cNvSpPr/>
          <p:nvPr/>
        </p:nvSpPr>
        <p:spPr>
          <a:xfrm>
            <a:off x="6596108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Прямоугольник 121">
            <a:extLst>
              <a:ext uri="{FF2B5EF4-FFF2-40B4-BE49-F238E27FC236}">
                <a16:creationId xmlns:a16="http://schemas.microsoft.com/office/drawing/2014/main" id="{D23F3092-2098-44C7-815A-09481F630969}"/>
              </a:ext>
            </a:extLst>
          </p:cNvPr>
          <p:cNvSpPr/>
          <p:nvPr/>
        </p:nvSpPr>
        <p:spPr>
          <a:xfrm>
            <a:off x="6849118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Прямоугольник 122">
            <a:extLst>
              <a:ext uri="{FF2B5EF4-FFF2-40B4-BE49-F238E27FC236}">
                <a16:creationId xmlns:a16="http://schemas.microsoft.com/office/drawing/2014/main" id="{6A398846-CC79-4203-A975-01857BA54AE9}"/>
              </a:ext>
            </a:extLst>
          </p:cNvPr>
          <p:cNvSpPr/>
          <p:nvPr/>
        </p:nvSpPr>
        <p:spPr>
          <a:xfrm>
            <a:off x="7096212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Прямоугольник 123">
            <a:extLst>
              <a:ext uri="{FF2B5EF4-FFF2-40B4-BE49-F238E27FC236}">
                <a16:creationId xmlns:a16="http://schemas.microsoft.com/office/drawing/2014/main" id="{17B6219A-F997-49FA-95B5-AC1262695C8E}"/>
              </a:ext>
            </a:extLst>
          </p:cNvPr>
          <p:cNvSpPr/>
          <p:nvPr/>
        </p:nvSpPr>
        <p:spPr>
          <a:xfrm>
            <a:off x="734330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" name="Прямоугольник 124">
            <a:extLst>
              <a:ext uri="{FF2B5EF4-FFF2-40B4-BE49-F238E27FC236}">
                <a16:creationId xmlns:a16="http://schemas.microsoft.com/office/drawing/2014/main" id="{2CE9714E-B9B2-4928-9679-742113513351}"/>
              </a:ext>
            </a:extLst>
          </p:cNvPr>
          <p:cNvSpPr/>
          <p:nvPr/>
        </p:nvSpPr>
        <p:spPr>
          <a:xfrm>
            <a:off x="759190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1249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6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8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9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1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2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4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7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8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5A714B0-5375-4A3C-A3A7-D3892A8DCEA1}"/>
              </a:ext>
            </a:extLst>
          </p:cNvPr>
          <p:cNvSpPr txBox="1"/>
          <p:nvPr/>
        </p:nvSpPr>
        <p:spPr>
          <a:xfrm>
            <a:off x="1656080" y="1056640"/>
            <a:ext cx="831088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500" dirty="0">
                <a:latin typeface="Arial Black" panose="020B0A04020102020204" pitchFamily="34" charset="0"/>
              </a:rPr>
              <a:t>Проверка ответов</a:t>
            </a:r>
          </a:p>
        </p:txBody>
      </p:sp>
    </p:spTree>
    <p:extLst>
      <p:ext uri="{BB962C8B-B14F-4D97-AF65-F5344CB8AC3E}">
        <p14:creationId xmlns:p14="http://schemas.microsoft.com/office/powerpoint/2010/main" val="400266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253189" y="150033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BA05BC78-444F-4C69-A6D0-010D3D92A9A2}"/>
              </a:ext>
            </a:extLst>
          </p:cNvPr>
          <p:cNvSpPr/>
          <p:nvPr/>
        </p:nvSpPr>
        <p:spPr>
          <a:xfrm>
            <a:off x="6631620" y="2965143"/>
            <a:ext cx="710214" cy="6747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Б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0026341-9FEA-45AA-BABA-CCB06BBF09C1}"/>
              </a:ext>
            </a:extLst>
          </p:cNvPr>
          <p:cNvSpPr txBox="1"/>
          <p:nvPr/>
        </p:nvSpPr>
        <p:spPr>
          <a:xfrm>
            <a:off x="7557298" y="2931959"/>
            <a:ext cx="2974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7840</a:t>
            </a:r>
          </a:p>
        </p:txBody>
      </p:sp>
      <p:sp>
        <p:nvSpPr>
          <p:cNvPr id="127" name="Rectangle 2">
            <a:extLst>
              <a:ext uri="{FF2B5EF4-FFF2-40B4-BE49-F238E27FC236}">
                <a16:creationId xmlns:a16="http://schemas.microsoft.com/office/drawing/2014/main" id="{B30B9310-455E-49C0-8CF6-C03585E6FD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1555" y="1073363"/>
            <a:ext cx="9485587" cy="1569660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4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Выполни действие 40 ∙ 14 </a:t>
            </a:r>
            <a:r>
              <a:rPr kumimoji="0" lang="ru-RU" altLang="ru-RU" sz="48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</a:t>
            </a:r>
            <a:r>
              <a:rPr kumimoji="0" lang="ru-RU" altLang="ru-RU" sz="4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. Укажи правильный ответ. </a:t>
            </a:r>
          </a:p>
        </p:txBody>
      </p:sp>
    </p:spTree>
    <p:extLst>
      <p:ext uri="{BB962C8B-B14F-4D97-AF65-F5344CB8AC3E}">
        <p14:creationId xmlns:p14="http://schemas.microsoft.com/office/powerpoint/2010/main" val="294582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253189" y="150033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4484AA-0DFB-4026-BD2C-F6EF94B84EC3}"/>
              </a:ext>
            </a:extLst>
          </p:cNvPr>
          <p:cNvSpPr txBox="1"/>
          <p:nvPr/>
        </p:nvSpPr>
        <p:spPr>
          <a:xfrm>
            <a:off x="1606858" y="1073363"/>
            <a:ext cx="9028591" cy="76944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chemeClr val="tx1"/>
                </a:solidFill>
              </a:rPr>
              <a:t>Чему равен периметр фигуры?</a:t>
            </a: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BA92AC21-DDD8-4E11-97A4-B8AC5489A6EA}"/>
              </a:ext>
            </a:extLst>
          </p:cNvPr>
          <p:cNvSpPr/>
          <p:nvPr/>
        </p:nvSpPr>
        <p:spPr>
          <a:xfrm>
            <a:off x="1748901" y="4114728"/>
            <a:ext cx="710214" cy="6747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В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AB919E-972A-43A5-AE33-3D5C4C59D6E6}"/>
              </a:ext>
            </a:extLst>
          </p:cNvPr>
          <p:cNvSpPr txBox="1"/>
          <p:nvPr/>
        </p:nvSpPr>
        <p:spPr>
          <a:xfrm>
            <a:off x="2586363" y="4125932"/>
            <a:ext cx="18805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32 см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076C5C56-5E27-40B5-85F5-17D5C2927E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2222" y="2352499"/>
            <a:ext cx="4729727" cy="313234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03090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253189" y="150033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4484AA-0DFB-4026-BD2C-F6EF94B84EC3}"/>
              </a:ext>
            </a:extLst>
          </p:cNvPr>
          <p:cNvSpPr txBox="1"/>
          <p:nvPr/>
        </p:nvSpPr>
        <p:spPr>
          <a:xfrm>
            <a:off x="1606858" y="1073363"/>
            <a:ext cx="9028591" cy="144655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chemeClr val="tx1"/>
                </a:solidFill>
              </a:rPr>
              <a:t>В каком выражении первым действием выполняется сложение?</a:t>
            </a: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BA05BC78-444F-4C69-A6D0-010D3D92A9A2}"/>
              </a:ext>
            </a:extLst>
          </p:cNvPr>
          <p:cNvSpPr/>
          <p:nvPr/>
        </p:nvSpPr>
        <p:spPr>
          <a:xfrm>
            <a:off x="2308978" y="3329357"/>
            <a:ext cx="710214" cy="6747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Б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0026341-9FEA-45AA-BABA-CCB06BBF09C1}"/>
              </a:ext>
            </a:extLst>
          </p:cNvPr>
          <p:cNvSpPr txBox="1"/>
          <p:nvPr/>
        </p:nvSpPr>
        <p:spPr>
          <a:xfrm>
            <a:off x="3241040" y="3429000"/>
            <a:ext cx="628904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/>
              <a:t>27 432 : (306 + 261 − 513) − 490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32703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253189" y="150033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4484AA-0DFB-4026-BD2C-F6EF94B84EC3}"/>
              </a:ext>
            </a:extLst>
          </p:cNvPr>
          <p:cNvSpPr txBox="1"/>
          <p:nvPr/>
        </p:nvSpPr>
        <p:spPr>
          <a:xfrm>
            <a:off x="792480" y="1073363"/>
            <a:ext cx="9842969" cy="144655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chemeClr val="tx1"/>
                </a:solidFill>
              </a:rPr>
              <a:t>Вычисли площадь фигуры, если площадь одного квадрата равна 1 см </a:t>
            </a:r>
            <a:r>
              <a:rPr lang="ru-RU" sz="4400" baseline="30000" dirty="0">
                <a:solidFill>
                  <a:schemeClr val="tx1"/>
                </a:solidFill>
              </a:rPr>
              <a:t>2</a:t>
            </a: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89F231E5-865E-4A03-9BA0-F80922FA19B3}"/>
              </a:ext>
            </a:extLst>
          </p:cNvPr>
          <p:cNvSpPr/>
          <p:nvPr/>
        </p:nvSpPr>
        <p:spPr>
          <a:xfrm>
            <a:off x="4341175" y="4103524"/>
            <a:ext cx="710214" cy="6747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Г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59F3873-1A85-4249-96F3-42022C818CBE}"/>
              </a:ext>
            </a:extLst>
          </p:cNvPr>
          <p:cNvSpPr txBox="1"/>
          <p:nvPr/>
        </p:nvSpPr>
        <p:spPr>
          <a:xfrm>
            <a:off x="5218580" y="4070340"/>
            <a:ext cx="2974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/>
              <a:t>13 см </a:t>
            </a:r>
            <a:r>
              <a:rPr lang="ru-RU" sz="4000" baseline="30000" dirty="0"/>
              <a:t>2</a:t>
            </a:r>
            <a:endParaRPr lang="ru-RU" sz="4000" b="1" dirty="0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C8AABC6A-6841-40AF-BAE4-183B7E6621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4888" y="2674135"/>
            <a:ext cx="4780818" cy="31661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24951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817BD10-B288-434F-A772-9DC75BBADD16}"/>
              </a:ext>
            </a:extLst>
          </p:cNvPr>
          <p:cNvSpPr/>
          <p:nvPr/>
        </p:nvSpPr>
        <p:spPr>
          <a:xfrm>
            <a:off x="465364" y="2190710"/>
            <a:ext cx="435247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 Black" panose="020B0A04020102020204" pitchFamily="34" charset="0"/>
              </a:rPr>
              <a:t>РАУНДЫ</a:t>
            </a:r>
          </a:p>
        </p:txBody>
      </p:sp>
      <p:sp>
        <p:nvSpPr>
          <p:cNvPr id="3" name="Блок-схема: ручной ввод 2">
            <a:extLst>
              <a:ext uri="{FF2B5EF4-FFF2-40B4-BE49-F238E27FC236}">
                <a16:creationId xmlns:a16="http://schemas.microsoft.com/office/drawing/2014/main" id="{C4C28FFB-90ED-4111-9D7C-C97BBBCA430D}"/>
              </a:ext>
            </a:extLst>
          </p:cNvPr>
          <p:cNvSpPr/>
          <p:nvPr/>
        </p:nvSpPr>
        <p:spPr>
          <a:xfrm>
            <a:off x="5274421" y="74843"/>
            <a:ext cx="5527040" cy="1198880"/>
          </a:xfrm>
          <a:prstGeom prst="flowChartManualInput">
            <a:avLst/>
          </a:prstGeom>
          <a:ln w="76200">
            <a:solidFill>
              <a:srgbClr val="FFFF0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>
                <a:latin typeface="Arial Black" panose="020B0A04020102020204" pitchFamily="34" charset="0"/>
              </a:rPr>
              <a:t>1</a:t>
            </a:r>
            <a:r>
              <a:rPr lang="ru-RU" sz="6000" b="1" dirty="0"/>
              <a:t>. Разминка</a:t>
            </a:r>
          </a:p>
        </p:txBody>
      </p:sp>
      <p:sp>
        <p:nvSpPr>
          <p:cNvPr id="4" name="Блок-схема: ручной ввод 3">
            <a:extLst>
              <a:ext uri="{FF2B5EF4-FFF2-40B4-BE49-F238E27FC236}">
                <a16:creationId xmlns:a16="http://schemas.microsoft.com/office/drawing/2014/main" id="{7FD3BB83-F6FB-4AF0-B129-C4B0CB3847CF}"/>
              </a:ext>
            </a:extLst>
          </p:cNvPr>
          <p:cNvSpPr/>
          <p:nvPr/>
        </p:nvSpPr>
        <p:spPr>
          <a:xfrm>
            <a:off x="4993295" y="1436881"/>
            <a:ext cx="5527040" cy="1198880"/>
          </a:xfrm>
          <a:prstGeom prst="flowChartManualInput">
            <a:avLst/>
          </a:prstGeom>
          <a:ln w="76200">
            <a:solidFill>
              <a:srgbClr val="FFFF0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/>
              <a:t>2. Задачи</a:t>
            </a:r>
          </a:p>
        </p:txBody>
      </p:sp>
      <p:sp>
        <p:nvSpPr>
          <p:cNvPr id="5" name="Блок-схема: ручной ввод 4">
            <a:extLst>
              <a:ext uri="{FF2B5EF4-FFF2-40B4-BE49-F238E27FC236}">
                <a16:creationId xmlns:a16="http://schemas.microsoft.com/office/drawing/2014/main" id="{9B60C812-F0A8-4F1C-A168-7D64D6F4946A}"/>
              </a:ext>
            </a:extLst>
          </p:cNvPr>
          <p:cNvSpPr/>
          <p:nvPr/>
        </p:nvSpPr>
        <p:spPr>
          <a:xfrm>
            <a:off x="5783407" y="2829560"/>
            <a:ext cx="5527040" cy="1198880"/>
          </a:xfrm>
          <a:prstGeom prst="flowChartManualInput">
            <a:avLst/>
          </a:prstGeom>
          <a:ln w="76200">
            <a:solidFill>
              <a:srgbClr val="FFFF0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/>
              <a:t>3. Уравнения</a:t>
            </a:r>
          </a:p>
        </p:txBody>
      </p:sp>
      <p:sp>
        <p:nvSpPr>
          <p:cNvPr id="6" name="Блок-схема: ручной ввод 5">
            <a:extLst>
              <a:ext uri="{FF2B5EF4-FFF2-40B4-BE49-F238E27FC236}">
                <a16:creationId xmlns:a16="http://schemas.microsoft.com/office/drawing/2014/main" id="{CB0D13F3-AFE6-47AE-8491-E8A2BDF4E9BC}"/>
              </a:ext>
            </a:extLst>
          </p:cNvPr>
          <p:cNvSpPr/>
          <p:nvPr/>
        </p:nvSpPr>
        <p:spPr>
          <a:xfrm>
            <a:off x="4531657" y="4222239"/>
            <a:ext cx="5527040" cy="1198880"/>
          </a:xfrm>
          <a:prstGeom prst="flowChartManualInput">
            <a:avLst/>
          </a:prstGeom>
          <a:ln w="76200">
            <a:solidFill>
              <a:srgbClr val="FFFF0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/>
              <a:t>4. </a:t>
            </a:r>
            <a:r>
              <a:rPr lang="ru-RU" sz="6000" b="1" dirty="0" smtClean="0"/>
              <a:t>Блиц</a:t>
            </a:r>
            <a:endParaRPr lang="ru-RU" sz="6000" b="1" dirty="0"/>
          </a:p>
        </p:txBody>
      </p:sp>
    </p:spTree>
    <p:extLst>
      <p:ext uri="{BB962C8B-B14F-4D97-AF65-F5344CB8AC3E}">
        <p14:creationId xmlns:p14="http://schemas.microsoft.com/office/powerpoint/2010/main" val="56219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253189" y="150033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5</a:t>
            </a: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50A855FA-1090-4CB5-8B26-290676CB485E}"/>
              </a:ext>
            </a:extLst>
          </p:cNvPr>
          <p:cNvSpPr/>
          <p:nvPr/>
        </p:nvSpPr>
        <p:spPr>
          <a:xfrm>
            <a:off x="1748901" y="2965143"/>
            <a:ext cx="710214" cy="6747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А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51A199E-0BBB-41BA-A5D4-5092A904B94C}"/>
              </a:ext>
            </a:extLst>
          </p:cNvPr>
          <p:cNvSpPr txBox="1"/>
          <p:nvPr/>
        </p:nvSpPr>
        <p:spPr>
          <a:xfrm>
            <a:off x="2636668" y="2965143"/>
            <a:ext cx="2974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57 см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54CFD84A-F293-4C2E-AC3B-C1367E5310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971" y="1228337"/>
            <a:ext cx="10801589" cy="156966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Периметр треугольника </a:t>
            </a:r>
            <a:r>
              <a:rPr kumimoji="0" lang="ru-RU" altLang="ru-RU" sz="3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АВС</a:t>
            </a:r>
            <a:r>
              <a:rPr kumimoji="0" lang="ru-RU" altLang="ru-RU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равен 1 м 89 см . Найди длину стороны </a:t>
            </a:r>
            <a:r>
              <a:rPr kumimoji="0" lang="ru-RU" altLang="ru-RU" sz="3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АС</a:t>
            </a:r>
            <a:r>
              <a:rPr kumimoji="0" lang="ru-RU" altLang="ru-RU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, если </a:t>
            </a:r>
            <a:r>
              <a:rPr kumimoji="0" lang="ru-RU" altLang="ru-RU" sz="3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АВ</a:t>
            </a:r>
            <a:r>
              <a:rPr kumimoji="0" lang="ru-RU" altLang="ru-RU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= 74 см , а сторона </a:t>
            </a:r>
            <a:r>
              <a:rPr kumimoji="0" lang="ru-RU" altLang="ru-RU" sz="3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ВС</a:t>
            </a:r>
            <a:r>
              <a:rPr kumimoji="0" lang="ru-RU" altLang="ru-RU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на 16 см меньше стороны </a:t>
            </a:r>
            <a:r>
              <a:rPr kumimoji="0" lang="ru-RU" altLang="ru-RU" sz="3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АВ</a:t>
            </a:r>
            <a:r>
              <a:rPr kumimoji="0" lang="ru-RU" altLang="ru-RU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. </a:t>
            </a:r>
          </a:p>
        </p:txBody>
      </p:sp>
    </p:spTree>
    <p:extLst>
      <p:ext uri="{BB962C8B-B14F-4D97-AF65-F5344CB8AC3E}">
        <p14:creationId xmlns:p14="http://schemas.microsoft.com/office/powerpoint/2010/main" val="34543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253189" y="150033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4484AA-0DFB-4026-BD2C-F6EF94B84EC3}"/>
              </a:ext>
            </a:extLst>
          </p:cNvPr>
          <p:cNvSpPr txBox="1"/>
          <p:nvPr/>
        </p:nvSpPr>
        <p:spPr>
          <a:xfrm>
            <a:off x="1606858" y="1073363"/>
            <a:ext cx="9028591" cy="76944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chemeClr val="tx1"/>
                </a:solidFill>
              </a:rPr>
              <a:t>Сколько треугольников на рисунке?</a:t>
            </a: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BA05BC78-444F-4C69-A6D0-010D3D92A9A2}"/>
              </a:ext>
            </a:extLst>
          </p:cNvPr>
          <p:cNvSpPr/>
          <p:nvPr/>
        </p:nvSpPr>
        <p:spPr>
          <a:xfrm>
            <a:off x="4414240" y="2920717"/>
            <a:ext cx="710214" cy="6747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Б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0026341-9FEA-45AA-BABA-CCB06BBF09C1}"/>
              </a:ext>
            </a:extLst>
          </p:cNvPr>
          <p:cNvSpPr txBox="1"/>
          <p:nvPr/>
        </p:nvSpPr>
        <p:spPr>
          <a:xfrm>
            <a:off x="5335467" y="2861073"/>
            <a:ext cx="2974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3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C49FECC2-8BDA-4418-B765-0008FCFAE7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8229" y="1972243"/>
            <a:ext cx="4169727" cy="38928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66686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341175" y="0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7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4484AA-0DFB-4026-BD2C-F6EF94B84EC3}"/>
              </a:ext>
            </a:extLst>
          </p:cNvPr>
          <p:cNvSpPr txBox="1"/>
          <p:nvPr/>
        </p:nvSpPr>
        <p:spPr>
          <a:xfrm>
            <a:off x="724693" y="860213"/>
            <a:ext cx="11704320" cy="280076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chemeClr val="tx1"/>
                </a:solidFill>
              </a:rPr>
              <a:t>При каких натуральных значениях </a:t>
            </a:r>
            <a:r>
              <a:rPr lang="ru-RU" sz="4400" i="1" dirty="0">
                <a:solidFill>
                  <a:schemeClr val="tx1"/>
                </a:solidFill>
              </a:rPr>
              <a:t>m</a:t>
            </a:r>
            <a:r>
              <a:rPr lang="ru-RU" sz="4400" dirty="0">
                <a:solidFill>
                  <a:schemeClr val="tx1"/>
                </a:solidFill>
              </a:rPr>
              <a:t> (из перечисленных) дробь 6m+2</a:t>
            </a:r>
          </a:p>
          <a:p>
            <a:r>
              <a:rPr lang="ru-RU" sz="4400" dirty="0">
                <a:solidFill>
                  <a:schemeClr val="tx1"/>
                </a:solidFill>
              </a:rPr>
              <a:t>	                                 27</a:t>
            </a:r>
          </a:p>
          <a:p>
            <a:r>
              <a:rPr lang="ru-RU" sz="4400" dirty="0">
                <a:solidFill>
                  <a:schemeClr val="tx1"/>
                </a:solidFill>
              </a:rPr>
              <a:t>будет правильной? </a:t>
            </a: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BA92AC21-DDD8-4E11-97A4-B8AC5489A6EA}"/>
              </a:ext>
            </a:extLst>
          </p:cNvPr>
          <p:cNvSpPr/>
          <p:nvPr/>
        </p:nvSpPr>
        <p:spPr>
          <a:xfrm>
            <a:off x="1748901" y="4843749"/>
            <a:ext cx="710214" cy="6747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В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AB919E-972A-43A5-AE33-3D5C4C59D6E6}"/>
              </a:ext>
            </a:extLst>
          </p:cNvPr>
          <p:cNvSpPr txBox="1"/>
          <p:nvPr/>
        </p:nvSpPr>
        <p:spPr>
          <a:xfrm>
            <a:off x="2586362" y="4799361"/>
            <a:ext cx="2974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1,2,3,4</a:t>
            </a: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EBA15024-E6EE-4EC1-AAB8-6725688C529B}"/>
              </a:ext>
            </a:extLst>
          </p:cNvPr>
          <p:cNvCxnSpPr/>
          <p:nvPr/>
        </p:nvCxnSpPr>
        <p:spPr>
          <a:xfrm>
            <a:off x="6432439" y="2255512"/>
            <a:ext cx="147669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80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253189" y="150033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8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4484AA-0DFB-4026-BD2C-F6EF94B84EC3}"/>
              </a:ext>
            </a:extLst>
          </p:cNvPr>
          <p:cNvSpPr txBox="1"/>
          <p:nvPr/>
        </p:nvSpPr>
        <p:spPr>
          <a:xfrm>
            <a:off x="1606858" y="1073363"/>
            <a:ext cx="9028591" cy="144655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chemeClr val="tx1"/>
                </a:solidFill>
              </a:rPr>
              <a:t>Найти площадь квадрата, сторона которого равна 12 см.</a:t>
            </a: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50A855FA-1090-4CB5-8B26-290676CB485E}"/>
              </a:ext>
            </a:extLst>
          </p:cNvPr>
          <p:cNvSpPr/>
          <p:nvPr/>
        </p:nvSpPr>
        <p:spPr>
          <a:xfrm>
            <a:off x="1748901" y="2965143"/>
            <a:ext cx="710214" cy="6747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А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51A199E-0BBB-41BA-A5D4-5092A904B94C}"/>
              </a:ext>
            </a:extLst>
          </p:cNvPr>
          <p:cNvSpPr txBox="1"/>
          <p:nvPr/>
        </p:nvSpPr>
        <p:spPr>
          <a:xfrm>
            <a:off x="2636668" y="2965143"/>
            <a:ext cx="2974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144 </a:t>
            </a:r>
            <a:r>
              <a:rPr lang="ru-RU" sz="4000" dirty="0"/>
              <a:t>см </a:t>
            </a:r>
            <a:r>
              <a:rPr lang="ru-RU" sz="4000" baseline="30000" dirty="0"/>
              <a:t>2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342973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253189" y="150033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9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4484AA-0DFB-4026-BD2C-F6EF94B84EC3}"/>
              </a:ext>
            </a:extLst>
          </p:cNvPr>
          <p:cNvSpPr txBox="1"/>
          <p:nvPr/>
        </p:nvSpPr>
        <p:spPr>
          <a:xfrm>
            <a:off x="1606858" y="1073363"/>
            <a:ext cx="9853622" cy="144655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chemeClr val="tx1"/>
                </a:solidFill>
              </a:rPr>
              <a:t>Если запись числа оканчивается на 0, то оно делится на:</a:t>
            </a: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BA05BC78-444F-4C69-A6D0-010D3D92A9A2}"/>
              </a:ext>
            </a:extLst>
          </p:cNvPr>
          <p:cNvSpPr/>
          <p:nvPr/>
        </p:nvSpPr>
        <p:spPr>
          <a:xfrm>
            <a:off x="6631620" y="2965143"/>
            <a:ext cx="710214" cy="6747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Б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0026341-9FEA-45AA-BABA-CCB06BBF09C1}"/>
              </a:ext>
            </a:extLst>
          </p:cNvPr>
          <p:cNvSpPr txBox="1"/>
          <p:nvPr/>
        </p:nvSpPr>
        <p:spPr>
          <a:xfrm>
            <a:off x="7557298" y="2931959"/>
            <a:ext cx="2974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2,5,10</a:t>
            </a:r>
          </a:p>
        </p:txBody>
      </p:sp>
    </p:spTree>
    <p:extLst>
      <p:ext uri="{BB962C8B-B14F-4D97-AF65-F5344CB8AC3E}">
        <p14:creationId xmlns:p14="http://schemas.microsoft.com/office/powerpoint/2010/main" val="237611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022356" y="150033"/>
            <a:ext cx="41472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10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4484AA-0DFB-4026-BD2C-F6EF94B84EC3}"/>
              </a:ext>
            </a:extLst>
          </p:cNvPr>
          <p:cNvSpPr txBox="1"/>
          <p:nvPr/>
        </p:nvSpPr>
        <p:spPr>
          <a:xfrm>
            <a:off x="833120" y="1073363"/>
            <a:ext cx="10708640" cy="212365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Длина прямоугольника равна 14 см, а ширина составляет 2/7 длины. Какова площадь прямоугольника? </a:t>
            </a: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50A855FA-1090-4CB5-8B26-290676CB485E}"/>
              </a:ext>
            </a:extLst>
          </p:cNvPr>
          <p:cNvSpPr/>
          <p:nvPr/>
        </p:nvSpPr>
        <p:spPr>
          <a:xfrm>
            <a:off x="1929414" y="3770194"/>
            <a:ext cx="710214" cy="6747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А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51A199E-0BBB-41BA-A5D4-5092A904B94C}"/>
              </a:ext>
            </a:extLst>
          </p:cNvPr>
          <p:cNvSpPr txBox="1"/>
          <p:nvPr/>
        </p:nvSpPr>
        <p:spPr>
          <a:xfrm>
            <a:off x="2817181" y="3770194"/>
            <a:ext cx="2974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56 </a:t>
            </a:r>
            <a:r>
              <a:rPr lang="ru-RU" sz="4000" dirty="0"/>
              <a:t>см </a:t>
            </a:r>
            <a:r>
              <a:rPr lang="ru-RU" sz="4000" baseline="30000" dirty="0"/>
              <a:t>2</a:t>
            </a:r>
            <a:r>
              <a:rPr lang="ru-RU" sz="4000" dirty="0"/>
              <a:t> 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65707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E386278-7CFF-42E6-98CA-679D31C91A32}"/>
              </a:ext>
            </a:extLst>
          </p:cNvPr>
          <p:cNvSpPr txBox="1"/>
          <p:nvPr/>
        </p:nvSpPr>
        <p:spPr>
          <a:xfrm>
            <a:off x="3596640" y="193040"/>
            <a:ext cx="57708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rgbClr val="002060"/>
                </a:solidFill>
                <a:latin typeface="Arial Black" panose="020B0A04020102020204" pitchFamily="34" charset="0"/>
              </a:rPr>
              <a:t>Ответы 1 раунда</a:t>
            </a:r>
          </a:p>
        </p:txBody>
      </p:sp>
      <p:sp>
        <p:nvSpPr>
          <p:cNvPr id="5" name="TextBox 4">
            <a:hlinkClick r:id="" action="ppaction://noaction"/>
            <a:extLst>
              <a:ext uri="{FF2B5EF4-FFF2-40B4-BE49-F238E27FC236}">
                <a16:creationId xmlns:a16="http://schemas.microsoft.com/office/drawing/2014/main" id="{2841EC63-F671-45E4-8247-14B339A7707C}"/>
              </a:ext>
            </a:extLst>
          </p:cNvPr>
          <p:cNvSpPr txBox="1"/>
          <p:nvPr/>
        </p:nvSpPr>
        <p:spPr>
          <a:xfrm>
            <a:off x="6177280" y="6141740"/>
            <a:ext cx="5374640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Arial Black" panose="020B0A04020102020204" pitchFamily="34" charset="0"/>
              </a:rPr>
              <a:t>Результаты 1 раунда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C6053D-2704-4D28-8489-A52DE898698A}"/>
              </a:ext>
            </a:extLst>
          </p:cNvPr>
          <p:cNvSpPr txBox="1"/>
          <p:nvPr/>
        </p:nvSpPr>
        <p:spPr>
          <a:xfrm>
            <a:off x="1940560" y="962481"/>
            <a:ext cx="6766560" cy="618630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742950" indent="-742950">
              <a:buFont typeface="+mj-lt"/>
              <a:buAutoNum type="arabicParenR"/>
            </a:pPr>
            <a:r>
              <a:rPr lang="ru-RU" sz="3600" dirty="0">
                <a:latin typeface="Arial Black" panose="020B0A04020102020204" pitchFamily="34" charset="0"/>
              </a:rPr>
              <a:t>Б – 7840</a:t>
            </a:r>
          </a:p>
          <a:p>
            <a:pPr marL="742950" indent="-742950">
              <a:buFont typeface="+mj-lt"/>
              <a:buAutoNum type="arabicParenR"/>
            </a:pPr>
            <a:r>
              <a:rPr lang="ru-RU" sz="3600" dirty="0">
                <a:latin typeface="Arial Black" panose="020B0A04020102020204" pitchFamily="34" charset="0"/>
              </a:rPr>
              <a:t>В – 32 см</a:t>
            </a:r>
          </a:p>
          <a:p>
            <a:pPr marL="742950" indent="-742950">
              <a:buFont typeface="+mj-lt"/>
              <a:buAutoNum type="arabicParenR"/>
            </a:pPr>
            <a:r>
              <a:rPr lang="ru-RU" sz="3600" dirty="0">
                <a:latin typeface="Arial Black" panose="020B0A04020102020204" pitchFamily="34" charset="0"/>
              </a:rPr>
              <a:t>Б</a:t>
            </a:r>
          </a:p>
          <a:p>
            <a:pPr marL="742950" indent="-742950">
              <a:buFont typeface="+mj-lt"/>
              <a:buAutoNum type="arabicParenR"/>
            </a:pPr>
            <a:r>
              <a:rPr lang="ru-RU" sz="3600" dirty="0">
                <a:latin typeface="Arial Black" panose="020B0A04020102020204" pitchFamily="34" charset="0"/>
              </a:rPr>
              <a:t>Г - 13 см </a:t>
            </a:r>
            <a:r>
              <a:rPr lang="ru-RU" sz="3600" baseline="30000" dirty="0">
                <a:latin typeface="Arial Black" panose="020B0A04020102020204" pitchFamily="34" charset="0"/>
              </a:rPr>
              <a:t>2</a:t>
            </a:r>
          </a:p>
          <a:p>
            <a:pPr marL="742950" indent="-742950">
              <a:buFont typeface="+mj-lt"/>
              <a:buAutoNum type="arabicParenR"/>
            </a:pPr>
            <a:r>
              <a:rPr lang="ru-RU" sz="3600" dirty="0">
                <a:latin typeface="Arial Black" panose="020B0A04020102020204" pitchFamily="34" charset="0"/>
              </a:rPr>
              <a:t>А – 57 см</a:t>
            </a:r>
          </a:p>
          <a:p>
            <a:pPr marL="742950" indent="-742950">
              <a:buFont typeface="+mj-lt"/>
              <a:buAutoNum type="arabicParenR"/>
            </a:pPr>
            <a:r>
              <a:rPr lang="ru-RU" sz="3600" dirty="0">
                <a:latin typeface="Arial Black" panose="020B0A04020102020204" pitchFamily="34" charset="0"/>
              </a:rPr>
              <a:t>Б – 3</a:t>
            </a:r>
          </a:p>
          <a:p>
            <a:pPr marL="742950" indent="-742950">
              <a:buFont typeface="+mj-lt"/>
              <a:buAutoNum type="arabicParenR"/>
            </a:pPr>
            <a:r>
              <a:rPr lang="ru-RU" sz="3600" dirty="0">
                <a:latin typeface="Arial Black" panose="020B0A04020102020204" pitchFamily="34" charset="0"/>
              </a:rPr>
              <a:t>В – 1,2,3,4</a:t>
            </a:r>
          </a:p>
          <a:p>
            <a:pPr marL="742950" indent="-742950">
              <a:buFont typeface="+mj-lt"/>
              <a:buAutoNum type="arabicParenR"/>
            </a:pPr>
            <a:r>
              <a:rPr lang="ru-RU" sz="3600" dirty="0">
                <a:latin typeface="Arial Black" panose="020B0A04020102020204" pitchFamily="34" charset="0"/>
              </a:rPr>
              <a:t>144 </a:t>
            </a:r>
            <a:r>
              <a:rPr lang="ru-RU" sz="3600" dirty="0"/>
              <a:t>см </a:t>
            </a:r>
            <a:r>
              <a:rPr lang="ru-RU" sz="3600" baseline="30000" dirty="0"/>
              <a:t>2</a:t>
            </a:r>
            <a:endParaRPr lang="ru-RU" sz="3600" dirty="0">
              <a:latin typeface="Arial Black" panose="020B0A04020102020204" pitchFamily="34" charset="0"/>
            </a:endParaRPr>
          </a:p>
          <a:p>
            <a:pPr marL="742950" indent="-742950">
              <a:buFont typeface="+mj-lt"/>
              <a:buAutoNum type="arabicParenR"/>
            </a:pPr>
            <a:r>
              <a:rPr lang="ru-RU" sz="3600" dirty="0">
                <a:latin typeface="Arial Black" panose="020B0A04020102020204" pitchFamily="34" charset="0"/>
              </a:rPr>
              <a:t>Б – 2,5,10</a:t>
            </a:r>
          </a:p>
          <a:p>
            <a:pPr marL="742950" indent="-742950">
              <a:buFont typeface="+mj-lt"/>
              <a:buAutoNum type="arabicParenR"/>
            </a:pPr>
            <a:r>
              <a:rPr lang="ru-RU" sz="3600" dirty="0">
                <a:latin typeface="Arial Black" panose="020B0A04020102020204" pitchFamily="34" charset="0"/>
              </a:rPr>
              <a:t> 56 </a:t>
            </a:r>
            <a:r>
              <a:rPr lang="ru-RU" sz="3600" dirty="0"/>
              <a:t>см </a:t>
            </a:r>
            <a:r>
              <a:rPr lang="ru-RU" sz="3600" baseline="30000" dirty="0"/>
              <a:t>2</a:t>
            </a:r>
            <a:endParaRPr lang="ru-RU" sz="3600" dirty="0">
              <a:latin typeface="Arial Black" panose="020B0A04020102020204" pitchFamily="34" charset="0"/>
            </a:endParaRPr>
          </a:p>
          <a:p>
            <a:pPr marL="742950" indent="-742950">
              <a:buFont typeface="+mj-lt"/>
              <a:buAutoNum type="arabicParenR"/>
            </a:pPr>
            <a:endParaRPr lang="ru-RU" sz="36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52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92072E5-B9ED-4AEB-A68B-484248FC1F76}"/>
              </a:ext>
            </a:extLst>
          </p:cNvPr>
          <p:cNvSpPr/>
          <p:nvPr/>
        </p:nvSpPr>
        <p:spPr>
          <a:xfrm>
            <a:off x="4104857" y="229932"/>
            <a:ext cx="3733714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 Black" panose="020B0A04020102020204" pitchFamily="34" charset="0"/>
              </a:rPr>
              <a:t>02</a:t>
            </a:r>
          </a:p>
          <a:p>
            <a:pPr algn="ctr"/>
            <a:r>
              <a:rPr lang="ru-RU" sz="7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 Black" panose="020B0A04020102020204" pitchFamily="34" charset="0"/>
              </a:rPr>
              <a:t>РАУНД</a:t>
            </a:r>
            <a:endParaRPr lang="ru-RU" sz="72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8" name="Блок-схема: данные 7">
            <a:extLst>
              <a:ext uri="{FF2B5EF4-FFF2-40B4-BE49-F238E27FC236}">
                <a16:creationId xmlns:a16="http://schemas.microsoft.com/office/drawing/2014/main" id="{31DFCB5D-3815-43A3-AD9D-7D0E8B3C762E}"/>
              </a:ext>
            </a:extLst>
          </p:cNvPr>
          <p:cNvSpPr/>
          <p:nvPr/>
        </p:nvSpPr>
        <p:spPr>
          <a:xfrm>
            <a:off x="1162974" y="2734322"/>
            <a:ext cx="9259409" cy="2192785"/>
          </a:xfrm>
          <a:prstGeom prst="flowChartInputOutput">
            <a:avLst/>
          </a:prstGeom>
          <a:solidFill>
            <a:srgbClr val="0070C0"/>
          </a:solidFill>
          <a:ln w="133350">
            <a:solidFill>
              <a:srgbClr val="FF0000"/>
            </a:solidFill>
          </a:ln>
          <a:effectLst>
            <a:reflection blurRad="6350" stA="50000" endA="295" endPos="920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>
                <a:solidFill>
                  <a:schemeClr val="bg1"/>
                </a:solidFill>
                <a:latin typeface="Arial Black" panose="020B0A04020102020204" pitchFamily="34" charset="0"/>
              </a:rPr>
              <a:t>Задачи</a:t>
            </a:r>
          </a:p>
        </p:txBody>
      </p:sp>
    </p:spTree>
    <p:extLst>
      <p:ext uri="{BB962C8B-B14F-4D97-AF65-F5344CB8AC3E}">
        <p14:creationId xmlns:p14="http://schemas.microsoft.com/office/powerpoint/2010/main" val="189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81CEDD20-6712-45B3-93A4-F1803ECCF9B0}"/>
              </a:ext>
            </a:extLst>
          </p:cNvPr>
          <p:cNvGrpSpPr/>
          <p:nvPr/>
        </p:nvGrpSpPr>
        <p:grpSpPr>
          <a:xfrm>
            <a:off x="426128" y="0"/>
            <a:ext cx="11505460" cy="2405848"/>
            <a:chOff x="426128" y="0"/>
            <a:chExt cx="11505460" cy="2405848"/>
          </a:xfrm>
        </p:grpSpPr>
        <p:sp>
          <p:nvSpPr>
            <p:cNvPr id="3" name="Равнобедренный треугольник 2">
              <a:extLst>
                <a:ext uri="{FF2B5EF4-FFF2-40B4-BE49-F238E27FC236}">
                  <a16:creationId xmlns:a16="http://schemas.microsoft.com/office/drawing/2014/main" id="{E91CD1A1-8AE0-4A76-A40B-EB32F77DCD6A}"/>
                </a:ext>
              </a:extLst>
            </p:cNvPr>
            <p:cNvSpPr/>
            <p:nvPr/>
          </p:nvSpPr>
          <p:spPr>
            <a:xfrm rot="11183795">
              <a:off x="790114" y="1313895"/>
              <a:ext cx="1198486" cy="1091953"/>
            </a:xfrm>
            <a:prstGeom prst="triangle">
              <a:avLst>
                <a:gd name="adj" fmla="val 8450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" name="Блок-схема: ручной ввод 1">
              <a:extLst>
                <a:ext uri="{FF2B5EF4-FFF2-40B4-BE49-F238E27FC236}">
                  <a16:creationId xmlns:a16="http://schemas.microsoft.com/office/drawing/2014/main" id="{D166CD4C-3D86-4AA4-8C74-58E2F3D45012}"/>
                </a:ext>
              </a:extLst>
            </p:cNvPr>
            <p:cNvSpPr/>
            <p:nvPr/>
          </p:nvSpPr>
          <p:spPr>
            <a:xfrm>
              <a:off x="426128" y="0"/>
              <a:ext cx="11505460" cy="1544715"/>
            </a:xfrm>
            <a:prstGeom prst="flowChartManualInpu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5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Правила второго раунда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5FE3D0DB-F390-4F91-8879-223A190948F6}"/>
              </a:ext>
            </a:extLst>
          </p:cNvPr>
          <p:cNvSpPr txBox="1"/>
          <p:nvPr/>
        </p:nvSpPr>
        <p:spPr>
          <a:xfrm>
            <a:off x="1915488" y="2250488"/>
            <a:ext cx="954349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ru-RU" sz="4000" b="1" dirty="0"/>
              <a:t>Бланк на 5 вопросов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ru-RU" sz="4000" b="1" dirty="0"/>
              <a:t>5 вопросов по 30 </a:t>
            </a:r>
            <a:r>
              <a:rPr lang="ru-RU" sz="4000" b="1" dirty="0"/>
              <a:t>секунд (слайд переключается автоматически</a:t>
            </a:r>
            <a:r>
              <a:rPr lang="ru-RU" sz="4000" b="1" dirty="0" smtClean="0"/>
              <a:t>)</a:t>
            </a:r>
            <a:endParaRPr lang="ru-RU" sz="4000" b="1" dirty="0"/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ru-RU" sz="4000" b="1" dirty="0"/>
              <a:t>В конце раунда вопросы </a:t>
            </a:r>
            <a:r>
              <a:rPr lang="ru-RU" sz="4000" b="1" dirty="0" smtClean="0"/>
              <a:t>повторяются с ответами</a:t>
            </a:r>
            <a:endParaRPr lang="ru-RU" sz="40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368A92-A58A-4726-9CB9-5F702990BE4B}"/>
              </a:ext>
            </a:extLst>
          </p:cNvPr>
          <p:cNvSpPr txBox="1"/>
          <p:nvPr/>
        </p:nvSpPr>
        <p:spPr>
          <a:xfrm>
            <a:off x="2145437" y="5317724"/>
            <a:ext cx="7901126" cy="1323439"/>
          </a:xfrm>
          <a:prstGeom prst="rect">
            <a:avLst/>
          </a:prstGeom>
          <a:gradFill>
            <a:gsLst>
              <a:gs pos="0">
                <a:schemeClr val="accent1">
                  <a:satMod val="105000"/>
                  <a:tint val="67000"/>
                  <a:lumMod val="20000"/>
                  <a:lumOff val="80000"/>
                  <a:alpha val="63000"/>
                </a:schemeClr>
              </a:gs>
              <a:gs pos="93000">
                <a:schemeClr val="accent1">
                  <a:lumMod val="105000"/>
                  <a:satMod val="103000"/>
                  <a:tint val="73000"/>
                </a:schemeClr>
              </a:gs>
              <a:gs pos="100000">
                <a:schemeClr val="accent1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71500" indent="-571500">
              <a:buBlip>
                <a:blip r:embed="rId3">
                  <a:extLst>
                    <a:ext uri="{96DAC541-7B7A-43D3-8B79-37D633B846F1}">
                      <asvg:svgBlip xmlns:asvg="http://schemas.microsoft.com/office/drawing/2016/SVG/main" xmlns="" r:embed="rId4"/>
                    </a:ext>
                  </a:extLst>
                </a:blip>
              </a:buBlip>
            </a:pPr>
            <a:r>
              <a:rPr lang="ru-RU" sz="4000" b="1" dirty="0">
                <a:solidFill>
                  <a:srgbClr val="FF0000"/>
                </a:solidFill>
              </a:rPr>
              <a:t>Правильный ответ +1 балл</a:t>
            </a:r>
          </a:p>
          <a:p>
            <a:pPr marL="571500" indent="-571500">
              <a:buBlip>
                <a:blip r:embed="rId3">
                  <a:extLst>
                    <a:ext uri="{96DAC541-7B7A-43D3-8B79-37D633B846F1}">
                      <asvg:svgBlip xmlns:asvg="http://schemas.microsoft.com/office/drawing/2016/SVG/main" xmlns="" r:embed="rId4"/>
                    </a:ext>
                  </a:extLst>
                </a:blip>
              </a:buBlip>
            </a:pPr>
            <a:r>
              <a:rPr lang="ru-RU" sz="4000" b="1" dirty="0">
                <a:solidFill>
                  <a:srgbClr val="FF0000"/>
                </a:solidFill>
              </a:rPr>
              <a:t>Неправильный ответ 0 баллов</a:t>
            </a:r>
          </a:p>
        </p:txBody>
      </p:sp>
    </p:spTree>
    <p:extLst>
      <p:ext uri="{BB962C8B-B14F-4D97-AF65-F5344CB8AC3E}">
        <p14:creationId xmlns:p14="http://schemas.microsoft.com/office/powerpoint/2010/main" val="196940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253189" y="150033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4484AA-0DFB-4026-BD2C-F6EF94B84EC3}"/>
              </a:ext>
            </a:extLst>
          </p:cNvPr>
          <p:cNvSpPr txBox="1"/>
          <p:nvPr/>
        </p:nvSpPr>
        <p:spPr>
          <a:xfrm>
            <a:off x="1137920" y="1428963"/>
            <a:ext cx="9972483" cy="34778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chemeClr val="tx1"/>
                </a:solidFill>
              </a:rPr>
              <a:t>За первый день рабочий сделал 12 рам, за второй — на 8 рам больше, а за третий — в 2 раза больше, чем за второй день. Сколько рам сделал рабочий за три дня? </a:t>
            </a:r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9271C687-784C-4DE6-92C0-C692FD734A52}"/>
              </a:ext>
            </a:extLst>
          </p:cNvPr>
          <p:cNvSpPr/>
          <p:nvPr/>
        </p:nvSpPr>
        <p:spPr>
          <a:xfrm>
            <a:off x="286748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Прямоугольник 106">
            <a:extLst>
              <a:ext uri="{FF2B5EF4-FFF2-40B4-BE49-F238E27FC236}">
                <a16:creationId xmlns:a16="http://schemas.microsoft.com/office/drawing/2014/main" id="{E9F1DA54-FC6E-4FFC-ACF0-6E91E5B8115E}"/>
              </a:ext>
            </a:extLst>
          </p:cNvPr>
          <p:cNvSpPr/>
          <p:nvPr/>
        </p:nvSpPr>
        <p:spPr>
          <a:xfrm>
            <a:off x="311458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рямоугольник 107">
            <a:extLst>
              <a:ext uri="{FF2B5EF4-FFF2-40B4-BE49-F238E27FC236}">
                <a16:creationId xmlns:a16="http://schemas.microsoft.com/office/drawing/2014/main" id="{FB0C36D6-066C-4ED8-89CC-6348C6500308}"/>
              </a:ext>
            </a:extLst>
          </p:cNvPr>
          <p:cNvSpPr/>
          <p:nvPr/>
        </p:nvSpPr>
        <p:spPr>
          <a:xfrm>
            <a:off x="336167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Прямоугольник 108">
            <a:extLst>
              <a:ext uri="{FF2B5EF4-FFF2-40B4-BE49-F238E27FC236}">
                <a16:creationId xmlns:a16="http://schemas.microsoft.com/office/drawing/2014/main" id="{FD997410-31A3-463D-9213-920CE86B3BBF}"/>
              </a:ext>
            </a:extLst>
          </p:cNvPr>
          <p:cNvSpPr/>
          <p:nvPr/>
        </p:nvSpPr>
        <p:spPr>
          <a:xfrm>
            <a:off x="361616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Прямоугольник 109">
            <a:extLst>
              <a:ext uri="{FF2B5EF4-FFF2-40B4-BE49-F238E27FC236}">
                <a16:creationId xmlns:a16="http://schemas.microsoft.com/office/drawing/2014/main" id="{60443A35-62B7-4786-A1D8-2CEE82B9EFFD}"/>
              </a:ext>
            </a:extLst>
          </p:cNvPr>
          <p:cNvSpPr/>
          <p:nvPr/>
        </p:nvSpPr>
        <p:spPr>
          <a:xfrm>
            <a:off x="386326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Прямоугольник 110">
            <a:extLst>
              <a:ext uri="{FF2B5EF4-FFF2-40B4-BE49-F238E27FC236}">
                <a16:creationId xmlns:a16="http://schemas.microsoft.com/office/drawing/2014/main" id="{BAE3B53E-0082-42F1-9B62-3D51234C91CC}"/>
              </a:ext>
            </a:extLst>
          </p:cNvPr>
          <p:cNvSpPr/>
          <p:nvPr/>
        </p:nvSpPr>
        <p:spPr>
          <a:xfrm>
            <a:off x="411035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Прямоугольник 111">
            <a:extLst>
              <a:ext uri="{FF2B5EF4-FFF2-40B4-BE49-F238E27FC236}">
                <a16:creationId xmlns:a16="http://schemas.microsoft.com/office/drawing/2014/main" id="{0DED513F-7B9C-4CB6-96E8-BCF90F621D4A}"/>
              </a:ext>
            </a:extLst>
          </p:cNvPr>
          <p:cNvSpPr/>
          <p:nvPr/>
        </p:nvSpPr>
        <p:spPr>
          <a:xfrm>
            <a:off x="436336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Прямоугольник 112">
            <a:extLst>
              <a:ext uri="{FF2B5EF4-FFF2-40B4-BE49-F238E27FC236}">
                <a16:creationId xmlns:a16="http://schemas.microsoft.com/office/drawing/2014/main" id="{77A64CC4-8950-44CD-94E6-BCA1B2057787}"/>
              </a:ext>
            </a:extLst>
          </p:cNvPr>
          <p:cNvSpPr/>
          <p:nvPr/>
        </p:nvSpPr>
        <p:spPr>
          <a:xfrm>
            <a:off x="4610459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Прямоугольник 113">
            <a:extLst>
              <a:ext uri="{FF2B5EF4-FFF2-40B4-BE49-F238E27FC236}">
                <a16:creationId xmlns:a16="http://schemas.microsoft.com/office/drawing/2014/main" id="{8EFD55A7-F74B-4AB1-A660-5B29109755B8}"/>
              </a:ext>
            </a:extLst>
          </p:cNvPr>
          <p:cNvSpPr/>
          <p:nvPr/>
        </p:nvSpPr>
        <p:spPr>
          <a:xfrm>
            <a:off x="485755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Прямоугольник 114">
            <a:extLst>
              <a:ext uri="{FF2B5EF4-FFF2-40B4-BE49-F238E27FC236}">
                <a16:creationId xmlns:a16="http://schemas.microsoft.com/office/drawing/2014/main" id="{9105C03B-EC6D-4177-829B-CACBBD79CC9B}"/>
              </a:ext>
            </a:extLst>
          </p:cNvPr>
          <p:cNvSpPr/>
          <p:nvPr/>
        </p:nvSpPr>
        <p:spPr>
          <a:xfrm>
            <a:off x="510464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Прямоугольник 115">
            <a:extLst>
              <a:ext uri="{FF2B5EF4-FFF2-40B4-BE49-F238E27FC236}">
                <a16:creationId xmlns:a16="http://schemas.microsoft.com/office/drawing/2014/main" id="{95D3DB82-F230-47F9-8893-DDD4578D4543}"/>
              </a:ext>
            </a:extLst>
          </p:cNvPr>
          <p:cNvSpPr/>
          <p:nvPr/>
        </p:nvSpPr>
        <p:spPr>
          <a:xfrm>
            <a:off x="535174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Прямоугольник 116">
            <a:extLst>
              <a:ext uri="{FF2B5EF4-FFF2-40B4-BE49-F238E27FC236}">
                <a16:creationId xmlns:a16="http://schemas.microsoft.com/office/drawing/2014/main" id="{BC429317-512C-452D-93D4-D941DDCA60BD}"/>
              </a:ext>
            </a:extLst>
          </p:cNvPr>
          <p:cNvSpPr/>
          <p:nvPr/>
        </p:nvSpPr>
        <p:spPr>
          <a:xfrm>
            <a:off x="559883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Прямоугольник 117">
            <a:extLst>
              <a:ext uri="{FF2B5EF4-FFF2-40B4-BE49-F238E27FC236}">
                <a16:creationId xmlns:a16="http://schemas.microsoft.com/office/drawing/2014/main" id="{E1B83214-D902-40E1-B684-516B11F3733D}"/>
              </a:ext>
            </a:extLst>
          </p:cNvPr>
          <p:cNvSpPr/>
          <p:nvPr/>
        </p:nvSpPr>
        <p:spPr>
          <a:xfrm>
            <a:off x="585184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Прямоугольник 118">
            <a:extLst>
              <a:ext uri="{FF2B5EF4-FFF2-40B4-BE49-F238E27FC236}">
                <a16:creationId xmlns:a16="http://schemas.microsoft.com/office/drawing/2014/main" id="{D8CC256C-08B6-49E5-8DC1-F1514A6096E4}"/>
              </a:ext>
            </a:extLst>
          </p:cNvPr>
          <p:cNvSpPr/>
          <p:nvPr/>
        </p:nvSpPr>
        <p:spPr>
          <a:xfrm>
            <a:off x="6098939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Прямоугольник 119">
            <a:extLst>
              <a:ext uri="{FF2B5EF4-FFF2-40B4-BE49-F238E27FC236}">
                <a16:creationId xmlns:a16="http://schemas.microsoft.com/office/drawing/2014/main" id="{31E74B1E-02D8-4C16-BFDE-40F48D110FAD}"/>
              </a:ext>
            </a:extLst>
          </p:cNvPr>
          <p:cNvSpPr/>
          <p:nvPr/>
        </p:nvSpPr>
        <p:spPr>
          <a:xfrm>
            <a:off x="634603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Прямоугольник 120">
            <a:extLst>
              <a:ext uri="{FF2B5EF4-FFF2-40B4-BE49-F238E27FC236}">
                <a16:creationId xmlns:a16="http://schemas.microsoft.com/office/drawing/2014/main" id="{2414F297-BF7A-4D85-AAFE-81FEC68A0896}"/>
              </a:ext>
            </a:extLst>
          </p:cNvPr>
          <p:cNvSpPr/>
          <p:nvPr/>
        </p:nvSpPr>
        <p:spPr>
          <a:xfrm>
            <a:off x="6596108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Прямоугольник 121">
            <a:extLst>
              <a:ext uri="{FF2B5EF4-FFF2-40B4-BE49-F238E27FC236}">
                <a16:creationId xmlns:a16="http://schemas.microsoft.com/office/drawing/2014/main" id="{D23F3092-2098-44C7-815A-09481F630969}"/>
              </a:ext>
            </a:extLst>
          </p:cNvPr>
          <p:cNvSpPr/>
          <p:nvPr/>
        </p:nvSpPr>
        <p:spPr>
          <a:xfrm>
            <a:off x="6849118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Прямоугольник 122">
            <a:extLst>
              <a:ext uri="{FF2B5EF4-FFF2-40B4-BE49-F238E27FC236}">
                <a16:creationId xmlns:a16="http://schemas.microsoft.com/office/drawing/2014/main" id="{6A398846-CC79-4203-A975-01857BA54AE9}"/>
              </a:ext>
            </a:extLst>
          </p:cNvPr>
          <p:cNvSpPr/>
          <p:nvPr/>
        </p:nvSpPr>
        <p:spPr>
          <a:xfrm>
            <a:off x="7096212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Прямоугольник 123">
            <a:extLst>
              <a:ext uri="{FF2B5EF4-FFF2-40B4-BE49-F238E27FC236}">
                <a16:creationId xmlns:a16="http://schemas.microsoft.com/office/drawing/2014/main" id="{17B6219A-F997-49FA-95B5-AC1262695C8E}"/>
              </a:ext>
            </a:extLst>
          </p:cNvPr>
          <p:cNvSpPr/>
          <p:nvPr/>
        </p:nvSpPr>
        <p:spPr>
          <a:xfrm>
            <a:off x="734330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" name="Прямоугольник 124">
            <a:extLst>
              <a:ext uri="{FF2B5EF4-FFF2-40B4-BE49-F238E27FC236}">
                <a16:creationId xmlns:a16="http://schemas.microsoft.com/office/drawing/2014/main" id="{2CE9714E-B9B2-4928-9679-742113513351}"/>
              </a:ext>
            </a:extLst>
          </p:cNvPr>
          <p:cNvSpPr/>
          <p:nvPr/>
        </p:nvSpPr>
        <p:spPr>
          <a:xfrm>
            <a:off x="759190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32C9CCD3-7CCF-4796-BB64-46B9D9C11ACA}"/>
              </a:ext>
            </a:extLst>
          </p:cNvPr>
          <p:cNvSpPr/>
          <p:nvPr/>
        </p:nvSpPr>
        <p:spPr>
          <a:xfrm>
            <a:off x="7840819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4861527F-C5AC-4B40-BF61-8415C4C446F0}"/>
              </a:ext>
            </a:extLst>
          </p:cNvPr>
          <p:cNvSpPr/>
          <p:nvPr/>
        </p:nvSpPr>
        <p:spPr>
          <a:xfrm>
            <a:off x="808791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5355896E-87A9-46ED-BDF5-90B7C109D726}"/>
              </a:ext>
            </a:extLst>
          </p:cNvPr>
          <p:cNvSpPr/>
          <p:nvPr/>
        </p:nvSpPr>
        <p:spPr>
          <a:xfrm>
            <a:off x="834092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CA35F03C-D9D8-48EE-A02C-ED19DF0B0EB4}"/>
              </a:ext>
            </a:extLst>
          </p:cNvPr>
          <p:cNvSpPr/>
          <p:nvPr/>
        </p:nvSpPr>
        <p:spPr>
          <a:xfrm>
            <a:off x="858801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83589827-FDE8-4FA2-9D81-FC15DD2BCA4D}"/>
              </a:ext>
            </a:extLst>
          </p:cNvPr>
          <p:cNvSpPr/>
          <p:nvPr/>
        </p:nvSpPr>
        <p:spPr>
          <a:xfrm>
            <a:off x="883511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6F11B151-7C9A-480C-BDD5-2AC80A14F900}"/>
              </a:ext>
            </a:extLst>
          </p:cNvPr>
          <p:cNvSpPr/>
          <p:nvPr/>
        </p:nvSpPr>
        <p:spPr>
          <a:xfrm>
            <a:off x="908518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88DBC0CE-8FC5-4B5B-AE02-4D1D198CA1E1}"/>
              </a:ext>
            </a:extLst>
          </p:cNvPr>
          <p:cNvSpPr/>
          <p:nvPr/>
        </p:nvSpPr>
        <p:spPr>
          <a:xfrm>
            <a:off x="933819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E74AED4F-F22D-42D0-8B92-399B654E9BA8}"/>
              </a:ext>
            </a:extLst>
          </p:cNvPr>
          <p:cNvSpPr/>
          <p:nvPr/>
        </p:nvSpPr>
        <p:spPr>
          <a:xfrm>
            <a:off x="9585290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3FDD25C4-CAF9-421F-8E16-C94467502DBF}"/>
              </a:ext>
            </a:extLst>
          </p:cNvPr>
          <p:cNvSpPr/>
          <p:nvPr/>
        </p:nvSpPr>
        <p:spPr>
          <a:xfrm>
            <a:off x="9832384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id="{41781900-15B9-40AE-9EB7-36BCA855916F}"/>
              </a:ext>
            </a:extLst>
          </p:cNvPr>
          <p:cNvSpPr/>
          <p:nvPr/>
        </p:nvSpPr>
        <p:spPr>
          <a:xfrm>
            <a:off x="10080984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561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0"/>
    </mc:Choice>
    <mc:Fallback xmlns="">
      <p:transition spd="slow" advTm="4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6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8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9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1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2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4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7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8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00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15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30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45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60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7500"/>
                            </p:stCondLst>
                            <p:childTnLst>
                              <p:par>
                                <p:cTn id="10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39000"/>
                            </p:stCondLst>
                            <p:childTnLst>
                              <p:par>
                                <p:cTn id="10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40500"/>
                            </p:stCondLst>
                            <p:childTnLst>
                              <p:par>
                                <p:cTn id="1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42000"/>
                            </p:stCondLst>
                            <p:childTnLst>
                              <p:par>
                                <p:cTn id="1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43500"/>
                            </p:stCondLst>
                            <p:childTnLst>
                              <p:par>
                                <p:cTn id="1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92072E5-B9ED-4AEB-A68B-484248FC1F76}"/>
              </a:ext>
            </a:extLst>
          </p:cNvPr>
          <p:cNvSpPr/>
          <p:nvPr/>
        </p:nvSpPr>
        <p:spPr>
          <a:xfrm>
            <a:off x="4104857" y="229932"/>
            <a:ext cx="3733714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 Black" panose="020B0A04020102020204" pitchFamily="34" charset="0"/>
              </a:rPr>
              <a:t>01</a:t>
            </a:r>
          </a:p>
          <a:p>
            <a:pPr algn="ctr"/>
            <a:r>
              <a:rPr lang="ru-RU" sz="7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 Black" panose="020B0A04020102020204" pitchFamily="34" charset="0"/>
              </a:rPr>
              <a:t>РАУНД</a:t>
            </a:r>
            <a:endParaRPr lang="ru-RU" sz="72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8" name="Блок-схема: данные 7">
            <a:extLst>
              <a:ext uri="{FF2B5EF4-FFF2-40B4-BE49-F238E27FC236}">
                <a16:creationId xmlns:a16="http://schemas.microsoft.com/office/drawing/2014/main" id="{31DFCB5D-3815-43A3-AD9D-7D0E8B3C762E}"/>
              </a:ext>
            </a:extLst>
          </p:cNvPr>
          <p:cNvSpPr/>
          <p:nvPr/>
        </p:nvSpPr>
        <p:spPr>
          <a:xfrm>
            <a:off x="1162974" y="2734322"/>
            <a:ext cx="9259409" cy="2192785"/>
          </a:xfrm>
          <a:prstGeom prst="flowChartInputOutput">
            <a:avLst/>
          </a:prstGeom>
          <a:solidFill>
            <a:srgbClr val="0070C0"/>
          </a:solidFill>
          <a:ln w="133350">
            <a:solidFill>
              <a:srgbClr val="FF0000"/>
            </a:solidFill>
          </a:ln>
          <a:effectLst>
            <a:reflection blurRad="6350" stA="50000" endA="295" endPos="920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>
                <a:solidFill>
                  <a:schemeClr val="bg1"/>
                </a:solidFill>
                <a:latin typeface="Arial Black" panose="020B0A04020102020204" pitchFamily="34" charset="0"/>
              </a:rPr>
              <a:t>РАЗМИНКА</a:t>
            </a:r>
          </a:p>
        </p:txBody>
      </p:sp>
    </p:spTree>
    <p:extLst>
      <p:ext uri="{BB962C8B-B14F-4D97-AF65-F5344CB8AC3E}">
        <p14:creationId xmlns:p14="http://schemas.microsoft.com/office/powerpoint/2010/main" val="74222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253189" y="150033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4484AA-0DFB-4026-BD2C-F6EF94B84EC3}"/>
              </a:ext>
            </a:extLst>
          </p:cNvPr>
          <p:cNvSpPr txBox="1"/>
          <p:nvPr/>
        </p:nvSpPr>
        <p:spPr>
          <a:xfrm>
            <a:off x="975360" y="1073363"/>
            <a:ext cx="10647680" cy="483209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chemeClr val="tx1"/>
                </a:solidFill>
              </a:rPr>
              <a:t>Из города в посёлок выехал автобус со скоростью 65 км/ч. Одновременно с ним из посёлка в город навстречу выехал легковой автомобиль со скоростью 82 км/ч. Через сколько часов они встретятся, если расстояние между городом и посёлком равно 294 км? </a:t>
            </a:r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9271C687-784C-4DE6-92C0-C692FD734A52}"/>
              </a:ext>
            </a:extLst>
          </p:cNvPr>
          <p:cNvSpPr/>
          <p:nvPr/>
        </p:nvSpPr>
        <p:spPr>
          <a:xfrm>
            <a:off x="286748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Прямоугольник 106">
            <a:extLst>
              <a:ext uri="{FF2B5EF4-FFF2-40B4-BE49-F238E27FC236}">
                <a16:creationId xmlns:a16="http://schemas.microsoft.com/office/drawing/2014/main" id="{E9F1DA54-FC6E-4FFC-ACF0-6E91E5B8115E}"/>
              </a:ext>
            </a:extLst>
          </p:cNvPr>
          <p:cNvSpPr/>
          <p:nvPr/>
        </p:nvSpPr>
        <p:spPr>
          <a:xfrm>
            <a:off x="311458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рямоугольник 107">
            <a:extLst>
              <a:ext uri="{FF2B5EF4-FFF2-40B4-BE49-F238E27FC236}">
                <a16:creationId xmlns:a16="http://schemas.microsoft.com/office/drawing/2014/main" id="{FB0C36D6-066C-4ED8-89CC-6348C6500308}"/>
              </a:ext>
            </a:extLst>
          </p:cNvPr>
          <p:cNvSpPr/>
          <p:nvPr/>
        </p:nvSpPr>
        <p:spPr>
          <a:xfrm>
            <a:off x="336167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Прямоугольник 108">
            <a:extLst>
              <a:ext uri="{FF2B5EF4-FFF2-40B4-BE49-F238E27FC236}">
                <a16:creationId xmlns:a16="http://schemas.microsoft.com/office/drawing/2014/main" id="{FD997410-31A3-463D-9213-920CE86B3BBF}"/>
              </a:ext>
            </a:extLst>
          </p:cNvPr>
          <p:cNvSpPr/>
          <p:nvPr/>
        </p:nvSpPr>
        <p:spPr>
          <a:xfrm>
            <a:off x="361616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Прямоугольник 109">
            <a:extLst>
              <a:ext uri="{FF2B5EF4-FFF2-40B4-BE49-F238E27FC236}">
                <a16:creationId xmlns:a16="http://schemas.microsoft.com/office/drawing/2014/main" id="{60443A35-62B7-4786-A1D8-2CEE82B9EFFD}"/>
              </a:ext>
            </a:extLst>
          </p:cNvPr>
          <p:cNvSpPr/>
          <p:nvPr/>
        </p:nvSpPr>
        <p:spPr>
          <a:xfrm>
            <a:off x="386326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Прямоугольник 110">
            <a:extLst>
              <a:ext uri="{FF2B5EF4-FFF2-40B4-BE49-F238E27FC236}">
                <a16:creationId xmlns:a16="http://schemas.microsoft.com/office/drawing/2014/main" id="{BAE3B53E-0082-42F1-9B62-3D51234C91CC}"/>
              </a:ext>
            </a:extLst>
          </p:cNvPr>
          <p:cNvSpPr/>
          <p:nvPr/>
        </p:nvSpPr>
        <p:spPr>
          <a:xfrm>
            <a:off x="411035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Прямоугольник 111">
            <a:extLst>
              <a:ext uri="{FF2B5EF4-FFF2-40B4-BE49-F238E27FC236}">
                <a16:creationId xmlns:a16="http://schemas.microsoft.com/office/drawing/2014/main" id="{0DED513F-7B9C-4CB6-96E8-BCF90F621D4A}"/>
              </a:ext>
            </a:extLst>
          </p:cNvPr>
          <p:cNvSpPr/>
          <p:nvPr/>
        </p:nvSpPr>
        <p:spPr>
          <a:xfrm>
            <a:off x="436336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Прямоугольник 112">
            <a:extLst>
              <a:ext uri="{FF2B5EF4-FFF2-40B4-BE49-F238E27FC236}">
                <a16:creationId xmlns:a16="http://schemas.microsoft.com/office/drawing/2014/main" id="{77A64CC4-8950-44CD-94E6-BCA1B2057787}"/>
              </a:ext>
            </a:extLst>
          </p:cNvPr>
          <p:cNvSpPr/>
          <p:nvPr/>
        </p:nvSpPr>
        <p:spPr>
          <a:xfrm>
            <a:off x="4610459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Прямоугольник 113">
            <a:extLst>
              <a:ext uri="{FF2B5EF4-FFF2-40B4-BE49-F238E27FC236}">
                <a16:creationId xmlns:a16="http://schemas.microsoft.com/office/drawing/2014/main" id="{8EFD55A7-F74B-4AB1-A660-5B29109755B8}"/>
              </a:ext>
            </a:extLst>
          </p:cNvPr>
          <p:cNvSpPr/>
          <p:nvPr/>
        </p:nvSpPr>
        <p:spPr>
          <a:xfrm>
            <a:off x="485755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Прямоугольник 114">
            <a:extLst>
              <a:ext uri="{FF2B5EF4-FFF2-40B4-BE49-F238E27FC236}">
                <a16:creationId xmlns:a16="http://schemas.microsoft.com/office/drawing/2014/main" id="{9105C03B-EC6D-4177-829B-CACBBD79CC9B}"/>
              </a:ext>
            </a:extLst>
          </p:cNvPr>
          <p:cNvSpPr/>
          <p:nvPr/>
        </p:nvSpPr>
        <p:spPr>
          <a:xfrm>
            <a:off x="510464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Прямоугольник 115">
            <a:extLst>
              <a:ext uri="{FF2B5EF4-FFF2-40B4-BE49-F238E27FC236}">
                <a16:creationId xmlns:a16="http://schemas.microsoft.com/office/drawing/2014/main" id="{95D3DB82-F230-47F9-8893-DDD4578D4543}"/>
              </a:ext>
            </a:extLst>
          </p:cNvPr>
          <p:cNvSpPr/>
          <p:nvPr/>
        </p:nvSpPr>
        <p:spPr>
          <a:xfrm>
            <a:off x="535174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Прямоугольник 116">
            <a:extLst>
              <a:ext uri="{FF2B5EF4-FFF2-40B4-BE49-F238E27FC236}">
                <a16:creationId xmlns:a16="http://schemas.microsoft.com/office/drawing/2014/main" id="{BC429317-512C-452D-93D4-D941DDCA60BD}"/>
              </a:ext>
            </a:extLst>
          </p:cNvPr>
          <p:cNvSpPr/>
          <p:nvPr/>
        </p:nvSpPr>
        <p:spPr>
          <a:xfrm>
            <a:off x="559883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Прямоугольник 117">
            <a:extLst>
              <a:ext uri="{FF2B5EF4-FFF2-40B4-BE49-F238E27FC236}">
                <a16:creationId xmlns:a16="http://schemas.microsoft.com/office/drawing/2014/main" id="{E1B83214-D902-40E1-B684-516B11F3733D}"/>
              </a:ext>
            </a:extLst>
          </p:cNvPr>
          <p:cNvSpPr/>
          <p:nvPr/>
        </p:nvSpPr>
        <p:spPr>
          <a:xfrm>
            <a:off x="585184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Прямоугольник 118">
            <a:extLst>
              <a:ext uri="{FF2B5EF4-FFF2-40B4-BE49-F238E27FC236}">
                <a16:creationId xmlns:a16="http://schemas.microsoft.com/office/drawing/2014/main" id="{D8CC256C-08B6-49E5-8DC1-F1514A6096E4}"/>
              </a:ext>
            </a:extLst>
          </p:cNvPr>
          <p:cNvSpPr/>
          <p:nvPr/>
        </p:nvSpPr>
        <p:spPr>
          <a:xfrm>
            <a:off x="6098939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Прямоугольник 119">
            <a:extLst>
              <a:ext uri="{FF2B5EF4-FFF2-40B4-BE49-F238E27FC236}">
                <a16:creationId xmlns:a16="http://schemas.microsoft.com/office/drawing/2014/main" id="{31E74B1E-02D8-4C16-BFDE-40F48D110FAD}"/>
              </a:ext>
            </a:extLst>
          </p:cNvPr>
          <p:cNvSpPr/>
          <p:nvPr/>
        </p:nvSpPr>
        <p:spPr>
          <a:xfrm>
            <a:off x="634603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Прямоугольник 120">
            <a:extLst>
              <a:ext uri="{FF2B5EF4-FFF2-40B4-BE49-F238E27FC236}">
                <a16:creationId xmlns:a16="http://schemas.microsoft.com/office/drawing/2014/main" id="{2414F297-BF7A-4D85-AAFE-81FEC68A0896}"/>
              </a:ext>
            </a:extLst>
          </p:cNvPr>
          <p:cNvSpPr/>
          <p:nvPr/>
        </p:nvSpPr>
        <p:spPr>
          <a:xfrm>
            <a:off x="6596108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Прямоугольник 121">
            <a:extLst>
              <a:ext uri="{FF2B5EF4-FFF2-40B4-BE49-F238E27FC236}">
                <a16:creationId xmlns:a16="http://schemas.microsoft.com/office/drawing/2014/main" id="{D23F3092-2098-44C7-815A-09481F630969}"/>
              </a:ext>
            </a:extLst>
          </p:cNvPr>
          <p:cNvSpPr/>
          <p:nvPr/>
        </p:nvSpPr>
        <p:spPr>
          <a:xfrm>
            <a:off x="6849118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Прямоугольник 122">
            <a:extLst>
              <a:ext uri="{FF2B5EF4-FFF2-40B4-BE49-F238E27FC236}">
                <a16:creationId xmlns:a16="http://schemas.microsoft.com/office/drawing/2014/main" id="{6A398846-CC79-4203-A975-01857BA54AE9}"/>
              </a:ext>
            </a:extLst>
          </p:cNvPr>
          <p:cNvSpPr/>
          <p:nvPr/>
        </p:nvSpPr>
        <p:spPr>
          <a:xfrm>
            <a:off x="7096212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Прямоугольник 123">
            <a:extLst>
              <a:ext uri="{FF2B5EF4-FFF2-40B4-BE49-F238E27FC236}">
                <a16:creationId xmlns:a16="http://schemas.microsoft.com/office/drawing/2014/main" id="{17B6219A-F997-49FA-95B5-AC1262695C8E}"/>
              </a:ext>
            </a:extLst>
          </p:cNvPr>
          <p:cNvSpPr/>
          <p:nvPr/>
        </p:nvSpPr>
        <p:spPr>
          <a:xfrm>
            <a:off x="734330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" name="Прямоугольник 124">
            <a:extLst>
              <a:ext uri="{FF2B5EF4-FFF2-40B4-BE49-F238E27FC236}">
                <a16:creationId xmlns:a16="http://schemas.microsoft.com/office/drawing/2014/main" id="{2CE9714E-B9B2-4928-9679-742113513351}"/>
              </a:ext>
            </a:extLst>
          </p:cNvPr>
          <p:cNvSpPr/>
          <p:nvPr/>
        </p:nvSpPr>
        <p:spPr>
          <a:xfrm>
            <a:off x="759190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32C9CCD3-7CCF-4796-BB64-46B9D9C11ACA}"/>
              </a:ext>
            </a:extLst>
          </p:cNvPr>
          <p:cNvSpPr/>
          <p:nvPr/>
        </p:nvSpPr>
        <p:spPr>
          <a:xfrm>
            <a:off x="7840819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4861527F-C5AC-4B40-BF61-8415C4C446F0}"/>
              </a:ext>
            </a:extLst>
          </p:cNvPr>
          <p:cNvSpPr/>
          <p:nvPr/>
        </p:nvSpPr>
        <p:spPr>
          <a:xfrm>
            <a:off x="808791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5355896E-87A9-46ED-BDF5-90B7C109D726}"/>
              </a:ext>
            </a:extLst>
          </p:cNvPr>
          <p:cNvSpPr/>
          <p:nvPr/>
        </p:nvSpPr>
        <p:spPr>
          <a:xfrm>
            <a:off x="834092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CA35F03C-D9D8-48EE-A02C-ED19DF0B0EB4}"/>
              </a:ext>
            </a:extLst>
          </p:cNvPr>
          <p:cNvSpPr/>
          <p:nvPr/>
        </p:nvSpPr>
        <p:spPr>
          <a:xfrm>
            <a:off x="858801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83589827-FDE8-4FA2-9D81-FC15DD2BCA4D}"/>
              </a:ext>
            </a:extLst>
          </p:cNvPr>
          <p:cNvSpPr/>
          <p:nvPr/>
        </p:nvSpPr>
        <p:spPr>
          <a:xfrm>
            <a:off x="883511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6F11B151-7C9A-480C-BDD5-2AC80A14F900}"/>
              </a:ext>
            </a:extLst>
          </p:cNvPr>
          <p:cNvSpPr/>
          <p:nvPr/>
        </p:nvSpPr>
        <p:spPr>
          <a:xfrm>
            <a:off x="908518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88DBC0CE-8FC5-4B5B-AE02-4D1D198CA1E1}"/>
              </a:ext>
            </a:extLst>
          </p:cNvPr>
          <p:cNvSpPr/>
          <p:nvPr/>
        </p:nvSpPr>
        <p:spPr>
          <a:xfrm>
            <a:off x="933819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E74AED4F-F22D-42D0-8B92-399B654E9BA8}"/>
              </a:ext>
            </a:extLst>
          </p:cNvPr>
          <p:cNvSpPr/>
          <p:nvPr/>
        </p:nvSpPr>
        <p:spPr>
          <a:xfrm>
            <a:off x="9585290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3FDD25C4-CAF9-421F-8E16-C94467502DBF}"/>
              </a:ext>
            </a:extLst>
          </p:cNvPr>
          <p:cNvSpPr/>
          <p:nvPr/>
        </p:nvSpPr>
        <p:spPr>
          <a:xfrm>
            <a:off x="9832384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id="{41781900-15B9-40AE-9EB7-36BCA855916F}"/>
              </a:ext>
            </a:extLst>
          </p:cNvPr>
          <p:cNvSpPr/>
          <p:nvPr/>
        </p:nvSpPr>
        <p:spPr>
          <a:xfrm>
            <a:off x="10080984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0557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0"/>
    </mc:Choice>
    <mc:Fallback xmlns="">
      <p:transition spd="slow" advTm="4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6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8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9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1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2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4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7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8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00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15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30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45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60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7500"/>
                            </p:stCondLst>
                            <p:childTnLst>
                              <p:par>
                                <p:cTn id="10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39000"/>
                            </p:stCondLst>
                            <p:childTnLst>
                              <p:par>
                                <p:cTn id="10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40500"/>
                            </p:stCondLst>
                            <p:childTnLst>
                              <p:par>
                                <p:cTn id="1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42000"/>
                            </p:stCondLst>
                            <p:childTnLst>
                              <p:par>
                                <p:cTn id="1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43500"/>
                            </p:stCondLst>
                            <p:childTnLst>
                              <p:par>
                                <p:cTn id="1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253189" y="150033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4484AA-0DFB-4026-BD2C-F6EF94B84EC3}"/>
              </a:ext>
            </a:extLst>
          </p:cNvPr>
          <p:cNvSpPr txBox="1"/>
          <p:nvPr/>
        </p:nvSpPr>
        <p:spPr>
          <a:xfrm>
            <a:off x="1815463" y="1469603"/>
            <a:ext cx="9028591" cy="34778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chemeClr val="tx1"/>
                </a:solidFill>
              </a:rPr>
              <a:t>Вычислите объём прямоугольного параллелепипеда с длиной основания 10 см, если его ширина в 2 раза меньше длины, а высота в 3 раза больше длины.</a:t>
            </a:r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9271C687-784C-4DE6-92C0-C692FD734A52}"/>
              </a:ext>
            </a:extLst>
          </p:cNvPr>
          <p:cNvSpPr/>
          <p:nvPr/>
        </p:nvSpPr>
        <p:spPr>
          <a:xfrm>
            <a:off x="286748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Прямоугольник 106">
            <a:extLst>
              <a:ext uri="{FF2B5EF4-FFF2-40B4-BE49-F238E27FC236}">
                <a16:creationId xmlns:a16="http://schemas.microsoft.com/office/drawing/2014/main" id="{E9F1DA54-FC6E-4FFC-ACF0-6E91E5B8115E}"/>
              </a:ext>
            </a:extLst>
          </p:cNvPr>
          <p:cNvSpPr/>
          <p:nvPr/>
        </p:nvSpPr>
        <p:spPr>
          <a:xfrm>
            <a:off x="311458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рямоугольник 107">
            <a:extLst>
              <a:ext uri="{FF2B5EF4-FFF2-40B4-BE49-F238E27FC236}">
                <a16:creationId xmlns:a16="http://schemas.microsoft.com/office/drawing/2014/main" id="{FB0C36D6-066C-4ED8-89CC-6348C6500308}"/>
              </a:ext>
            </a:extLst>
          </p:cNvPr>
          <p:cNvSpPr/>
          <p:nvPr/>
        </p:nvSpPr>
        <p:spPr>
          <a:xfrm>
            <a:off x="336167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Прямоугольник 108">
            <a:extLst>
              <a:ext uri="{FF2B5EF4-FFF2-40B4-BE49-F238E27FC236}">
                <a16:creationId xmlns:a16="http://schemas.microsoft.com/office/drawing/2014/main" id="{FD997410-31A3-463D-9213-920CE86B3BBF}"/>
              </a:ext>
            </a:extLst>
          </p:cNvPr>
          <p:cNvSpPr/>
          <p:nvPr/>
        </p:nvSpPr>
        <p:spPr>
          <a:xfrm>
            <a:off x="361616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Прямоугольник 109">
            <a:extLst>
              <a:ext uri="{FF2B5EF4-FFF2-40B4-BE49-F238E27FC236}">
                <a16:creationId xmlns:a16="http://schemas.microsoft.com/office/drawing/2014/main" id="{60443A35-62B7-4786-A1D8-2CEE82B9EFFD}"/>
              </a:ext>
            </a:extLst>
          </p:cNvPr>
          <p:cNvSpPr/>
          <p:nvPr/>
        </p:nvSpPr>
        <p:spPr>
          <a:xfrm>
            <a:off x="386326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Прямоугольник 110">
            <a:extLst>
              <a:ext uri="{FF2B5EF4-FFF2-40B4-BE49-F238E27FC236}">
                <a16:creationId xmlns:a16="http://schemas.microsoft.com/office/drawing/2014/main" id="{BAE3B53E-0082-42F1-9B62-3D51234C91CC}"/>
              </a:ext>
            </a:extLst>
          </p:cNvPr>
          <p:cNvSpPr/>
          <p:nvPr/>
        </p:nvSpPr>
        <p:spPr>
          <a:xfrm>
            <a:off x="411035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Прямоугольник 111">
            <a:extLst>
              <a:ext uri="{FF2B5EF4-FFF2-40B4-BE49-F238E27FC236}">
                <a16:creationId xmlns:a16="http://schemas.microsoft.com/office/drawing/2014/main" id="{0DED513F-7B9C-4CB6-96E8-BCF90F621D4A}"/>
              </a:ext>
            </a:extLst>
          </p:cNvPr>
          <p:cNvSpPr/>
          <p:nvPr/>
        </p:nvSpPr>
        <p:spPr>
          <a:xfrm>
            <a:off x="436336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Прямоугольник 112">
            <a:extLst>
              <a:ext uri="{FF2B5EF4-FFF2-40B4-BE49-F238E27FC236}">
                <a16:creationId xmlns:a16="http://schemas.microsoft.com/office/drawing/2014/main" id="{77A64CC4-8950-44CD-94E6-BCA1B2057787}"/>
              </a:ext>
            </a:extLst>
          </p:cNvPr>
          <p:cNvSpPr/>
          <p:nvPr/>
        </p:nvSpPr>
        <p:spPr>
          <a:xfrm>
            <a:off x="4610459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Прямоугольник 113">
            <a:extLst>
              <a:ext uri="{FF2B5EF4-FFF2-40B4-BE49-F238E27FC236}">
                <a16:creationId xmlns:a16="http://schemas.microsoft.com/office/drawing/2014/main" id="{8EFD55A7-F74B-4AB1-A660-5B29109755B8}"/>
              </a:ext>
            </a:extLst>
          </p:cNvPr>
          <p:cNvSpPr/>
          <p:nvPr/>
        </p:nvSpPr>
        <p:spPr>
          <a:xfrm>
            <a:off x="485755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Прямоугольник 114">
            <a:extLst>
              <a:ext uri="{FF2B5EF4-FFF2-40B4-BE49-F238E27FC236}">
                <a16:creationId xmlns:a16="http://schemas.microsoft.com/office/drawing/2014/main" id="{9105C03B-EC6D-4177-829B-CACBBD79CC9B}"/>
              </a:ext>
            </a:extLst>
          </p:cNvPr>
          <p:cNvSpPr/>
          <p:nvPr/>
        </p:nvSpPr>
        <p:spPr>
          <a:xfrm>
            <a:off x="510464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Прямоугольник 115">
            <a:extLst>
              <a:ext uri="{FF2B5EF4-FFF2-40B4-BE49-F238E27FC236}">
                <a16:creationId xmlns:a16="http://schemas.microsoft.com/office/drawing/2014/main" id="{95D3DB82-F230-47F9-8893-DDD4578D4543}"/>
              </a:ext>
            </a:extLst>
          </p:cNvPr>
          <p:cNvSpPr/>
          <p:nvPr/>
        </p:nvSpPr>
        <p:spPr>
          <a:xfrm>
            <a:off x="535174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Прямоугольник 116">
            <a:extLst>
              <a:ext uri="{FF2B5EF4-FFF2-40B4-BE49-F238E27FC236}">
                <a16:creationId xmlns:a16="http://schemas.microsoft.com/office/drawing/2014/main" id="{BC429317-512C-452D-93D4-D941DDCA60BD}"/>
              </a:ext>
            </a:extLst>
          </p:cNvPr>
          <p:cNvSpPr/>
          <p:nvPr/>
        </p:nvSpPr>
        <p:spPr>
          <a:xfrm>
            <a:off x="559883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Прямоугольник 117">
            <a:extLst>
              <a:ext uri="{FF2B5EF4-FFF2-40B4-BE49-F238E27FC236}">
                <a16:creationId xmlns:a16="http://schemas.microsoft.com/office/drawing/2014/main" id="{E1B83214-D902-40E1-B684-516B11F3733D}"/>
              </a:ext>
            </a:extLst>
          </p:cNvPr>
          <p:cNvSpPr/>
          <p:nvPr/>
        </p:nvSpPr>
        <p:spPr>
          <a:xfrm>
            <a:off x="585184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Прямоугольник 118">
            <a:extLst>
              <a:ext uri="{FF2B5EF4-FFF2-40B4-BE49-F238E27FC236}">
                <a16:creationId xmlns:a16="http://schemas.microsoft.com/office/drawing/2014/main" id="{D8CC256C-08B6-49E5-8DC1-F1514A6096E4}"/>
              </a:ext>
            </a:extLst>
          </p:cNvPr>
          <p:cNvSpPr/>
          <p:nvPr/>
        </p:nvSpPr>
        <p:spPr>
          <a:xfrm>
            <a:off x="6098939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Прямоугольник 119">
            <a:extLst>
              <a:ext uri="{FF2B5EF4-FFF2-40B4-BE49-F238E27FC236}">
                <a16:creationId xmlns:a16="http://schemas.microsoft.com/office/drawing/2014/main" id="{31E74B1E-02D8-4C16-BFDE-40F48D110FAD}"/>
              </a:ext>
            </a:extLst>
          </p:cNvPr>
          <p:cNvSpPr/>
          <p:nvPr/>
        </p:nvSpPr>
        <p:spPr>
          <a:xfrm>
            <a:off x="634603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Прямоугольник 120">
            <a:extLst>
              <a:ext uri="{FF2B5EF4-FFF2-40B4-BE49-F238E27FC236}">
                <a16:creationId xmlns:a16="http://schemas.microsoft.com/office/drawing/2014/main" id="{2414F297-BF7A-4D85-AAFE-81FEC68A0896}"/>
              </a:ext>
            </a:extLst>
          </p:cNvPr>
          <p:cNvSpPr/>
          <p:nvPr/>
        </p:nvSpPr>
        <p:spPr>
          <a:xfrm>
            <a:off x="6596108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Прямоугольник 121">
            <a:extLst>
              <a:ext uri="{FF2B5EF4-FFF2-40B4-BE49-F238E27FC236}">
                <a16:creationId xmlns:a16="http://schemas.microsoft.com/office/drawing/2014/main" id="{D23F3092-2098-44C7-815A-09481F630969}"/>
              </a:ext>
            </a:extLst>
          </p:cNvPr>
          <p:cNvSpPr/>
          <p:nvPr/>
        </p:nvSpPr>
        <p:spPr>
          <a:xfrm>
            <a:off x="6849118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Прямоугольник 122">
            <a:extLst>
              <a:ext uri="{FF2B5EF4-FFF2-40B4-BE49-F238E27FC236}">
                <a16:creationId xmlns:a16="http://schemas.microsoft.com/office/drawing/2014/main" id="{6A398846-CC79-4203-A975-01857BA54AE9}"/>
              </a:ext>
            </a:extLst>
          </p:cNvPr>
          <p:cNvSpPr/>
          <p:nvPr/>
        </p:nvSpPr>
        <p:spPr>
          <a:xfrm>
            <a:off x="7096212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Прямоугольник 123">
            <a:extLst>
              <a:ext uri="{FF2B5EF4-FFF2-40B4-BE49-F238E27FC236}">
                <a16:creationId xmlns:a16="http://schemas.microsoft.com/office/drawing/2014/main" id="{17B6219A-F997-49FA-95B5-AC1262695C8E}"/>
              </a:ext>
            </a:extLst>
          </p:cNvPr>
          <p:cNvSpPr/>
          <p:nvPr/>
        </p:nvSpPr>
        <p:spPr>
          <a:xfrm>
            <a:off x="734330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" name="Прямоугольник 124">
            <a:extLst>
              <a:ext uri="{FF2B5EF4-FFF2-40B4-BE49-F238E27FC236}">
                <a16:creationId xmlns:a16="http://schemas.microsoft.com/office/drawing/2014/main" id="{2CE9714E-B9B2-4928-9679-742113513351}"/>
              </a:ext>
            </a:extLst>
          </p:cNvPr>
          <p:cNvSpPr/>
          <p:nvPr/>
        </p:nvSpPr>
        <p:spPr>
          <a:xfrm>
            <a:off x="759190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32C9CCD3-7CCF-4796-BB64-46B9D9C11ACA}"/>
              </a:ext>
            </a:extLst>
          </p:cNvPr>
          <p:cNvSpPr/>
          <p:nvPr/>
        </p:nvSpPr>
        <p:spPr>
          <a:xfrm>
            <a:off x="7840819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4861527F-C5AC-4B40-BF61-8415C4C446F0}"/>
              </a:ext>
            </a:extLst>
          </p:cNvPr>
          <p:cNvSpPr/>
          <p:nvPr/>
        </p:nvSpPr>
        <p:spPr>
          <a:xfrm>
            <a:off x="808791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5355896E-87A9-46ED-BDF5-90B7C109D726}"/>
              </a:ext>
            </a:extLst>
          </p:cNvPr>
          <p:cNvSpPr/>
          <p:nvPr/>
        </p:nvSpPr>
        <p:spPr>
          <a:xfrm>
            <a:off x="834092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CA35F03C-D9D8-48EE-A02C-ED19DF0B0EB4}"/>
              </a:ext>
            </a:extLst>
          </p:cNvPr>
          <p:cNvSpPr/>
          <p:nvPr/>
        </p:nvSpPr>
        <p:spPr>
          <a:xfrm>
            <a:off x="858801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83589827-FDE8-4FA2-9D81-FC15DD2BCA4D}"/>
              </a:ext>
            </a:extLst>
          </p:cNvPr>
          <p:cNvSpPr/>
          <p:nvPr/>
        </p:nvSpPr>
        <p:spPr>
          <a:xfrm>
            <a:off x="883511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6F11B151-7C9A-480C-BDD5-2AC80A14F900}"/>
              </a:ext>
            </a:extLst>
          </p:cNvPr>
          <p:cNvSpPr/>
          <p:nvPr/>
        </p:nvSpPr>
        <p:spPr>
          <a:xfrm>
            <a:off x="908518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88DBC0CE-8FC5-4B5B-AE02-4D1D198CA1E1}"/>
              </a:ext>
            </a:extLst>
          </p:cNvPr>
          <p:cNvSpPr/>
          <p:nvPr/>
        </p:nvSpPr>
        <p:spPr>
          <a:xfrm>
            <a:off x="933819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E74AED4F-F22D-42D0-8B92-399B654E9BA8}"/>
              </a:ext>
            </a:extLst>
          </p:cNvPr>
          <p:cNvSpPr/>
          <p:nvPr/>
        </p:nvSpPr>
        <p:spPr>
          <a:xfrm>
            <a:off x="9585290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3FDD25C4-CAF9-421F-8E16-C94467502DBF}"/>
              </a:ext>
            </a:extLst>
          </p:cNvPr>
          <p:cNvSpPr/>
          <p:nvPr/>
        </p:nvSpPr>
        <p:spPr>
          <a:xfrm>
            <a:off x="9832384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id="{41781900-15B9-40AE-9EB7-36BCA855916F}"/>
              </a:ext>
            </a:extLst>
          </p:cNvPr>
          <p:cNvSpPr/>
          <p:nvPr/>
        </p:nvSpPr>
        <p:spPr>
          <a:xfrm>
            <a:off x="10080984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8939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0"/>
    </mc:Choice>
    <mc:Fallback xmlns="">
      <p:transition spd="slow" advTm="4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6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8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9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1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2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4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7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8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00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15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30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45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60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7500"/>
                            </p:stCondLst>
                            <p:childTnLst>
                              <p:par>
                                <p:cTn id="10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39000"/>
                            </p:stCondLst>
                            <p:childTnLst>
                              <p:par>
                                <p:cTn id="10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40500"/>
                            </p:stCondLst>
                            <p:childTnLst>
                              <p:par>
                                <p:cTn id="1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42000"/>
                            </p:stCondLst>
                            <p:childTnLst>
                              <p:par>
                                <p:cTn id="1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43500"/>
                            </p:stCondLst>
                            <p:childTnLst>
                              <p:par>
                                <p:cTn id="1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253189" y="150033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4484AA-0DFB-4026-BD2C-F6EF94B84EC3}"/>
              </a:ext>
            </a:extLst>
          </p:cNvPr>
          <p:cNvSpPr txBox="1"/>
          <p:nvPr/>
        </p:nvSpPr>
        <p:spPr>
          <a:xfrm>
            <a:off x="1606858" y="1073363"/>
            <a:ext cx="9028591" cy="34778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chemeClr val="tx1"/>
                </a:solidFill>
              </a:rPr>
              <a:t>Продали 63 шарика, </a:t>
            </a:r>
          </a:p>
          <a:p>
            <a:r>
              <a:rPr lang="ru-RU" sz="4400" dirty="0">
                <a:solidFill>
                  <a:schemeClr val="tx1"/>
                </a:solidFill>
              </a:rPr>
              <a:t>что составило 7</a:t>
            </a:r>
          </a:p>
          <a:p>
            <a:r>
              <a:rPr lang="ru-RU" sz="4400" dirty="0">
                <a:solidFill>
                  <a:schemeClr val="tx1"/>
                </a:solidFill>
              </a:rPr>
              <a:t>		           9 </a:t>
            </a:r>
          </a:p>
          <a:p>
            <a:r>
              <a:rPr lang="ru-RU" sz="4400" dirty="0">
                <a:solidFill>
                  <a:schemeClr val="tx1"/>
                </a:solidFill>
              </a:rPr>
              <a:t>от общего числа шариков. Сколько шариков было первоначально? </a:t>
            </a:r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9271C687-784C-4DE6-92C0-C692FD734A52}"/>
              </a:ext>
            </a:extLst>
          </p:cNvPr>
          <p:cNvSpPr/>
          <p:nvPr/>
        </p:nvSpPr>
        <p:spPr>
          <a:xfrm>
            <a:off x="286748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Прямоугольник 106">
            <a:extLst>
              <a:ext uri="{FF2B5EF4-FFF2-40B4-BE49-F238E27FC236}">
                <a16:creationId xmlns:a16="http://schemas.microsoft.com/office/drawing/2014/main" id="{E9F1DA54-FC6E-4FFC-ACF0-6E91E5B8115E}"/>
              </a:ext>
            </a:extLst>
          </p:cNvPr>
          <p:cNvSpPr/>
          <p:nvPr/>
        </p:nvSpPr>
        <p:spPr>
          <a:xfrm>
            <a:off x="311458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рямоугольник 107">
            <a:extLst>
              <a:ext uri="{FF2B5EF4-FFF2-40B4-BE49-F238E27FC236}">
                <a16:creationId xmlns:a16="http://schemas.microsoft.com/office/drawing/2014/main" id="{FB0C36D6-066C-4ED8-89CC-6348C6500308}"/>
              </a:ext>
            </a:extLst>
          </p:cNvPr>
          <p:cNvSpPr/>
          <p:nvPr/>
        </p:nvSpPr>
        <p:spPr>
          <a:xfrm>
            <a:off x="336167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Прямоугольник 108">
            <a:extLst>
              <a:ext uri="{FF2B5EF4-FFF2-40B4-BE49-F238E27FC236}">
                <a16:creationId xmlns:a16="http://schemas.microsoft.com/office/drawing/2014/main" id="{FD997410-31A3-463D-9213-920CE86B3BBF}"/>
              </a:ext>
            </a:extLst>
          </p:cNvPr>
          <p:cNvSpPr/>
          <p:nvPr/>
        </p:nvSpPr>
        <p:spPr>
          <a:xfrm>
            <a:off x="361616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Прямоугольник 109">
            <a:extLst>
              <a:ext uri="{FF2B5EF4-FFF2-40B4-BE49-F238E27FC236}">
                <a16:creationId xmlns:a16="http://schemas.microsoft.com/office/drawing/2014/main" id="{60443A35-62B7-4786-A1D8-2CEE82B9EFFD}"/>
              </a:ext>
            </a:extLst>
          </p:cNvPr>
          <p:cNvSpPr/>
          <p:nvPr/>
        </p:nvSpPr>
        <p:spPr>
          <a:xfrm>
            <a:off x="386326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Прямоугольник 110">
            <a:extLst>
              <a:ext uri="{FF2B5EF4-FFF2-40B4-BE49-F238E27FC236}">
                <a16:creationId xmlns:a16="http://schemas.microsoft.com/office/drawing/2014/main" id="{BAE3B53E-0082-42F1-9B62-3D51234C91CC}"/>
              </a:ext>
            </a:extLst>
          </p:cNvPr>
          <p:cNvSpPr/>
          <p:nvPr/>
        </p:nvSpPr>
        <p:spPr>
          <a:xfrm>
            <a:off x="411035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Прямоугольник 111">
            <a:extLst>
              <a:ext uri="{FF2B5EF4-FFF2-40B4-BE49-F238E27FC236}">
                <a16:creationId xmlns:a16="http://schemas.microsoft.com/office/drawing/2014/main" id="{0DED513F-7B9C-4CB6-96E8-BCF90F621D4A}"/>
              </a:ext>
            </a:extLst>
          </p:cNvPr>
          <p:cNvSpPr/>
          <p:nvPr/>
        </p:nvSpPr>
        <p:spPr>
          <a:xfrm>
            <a:off x="436336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Прямоугольник 112">
            <a:extLst>
              <a:ext uri="{FF2B5EF4-FFF2-40B4-BE49-F238E27FC236}">
                <a16:creationId xmlns:a16="http://schemas.microsoft.com/office/drawing/2014/main" id="{77A64CC4-8950-44CD-94E6-BCA1B2057787}"/>
              </a:ext>
            </a:extLst>
          </p:cNvPr>
          <p:cNvSpPr/>
          <p:nvPr/>
        </p:nvSpPr>
        <p:spPr>
          <a:xfrm>
            <a:off x="4610459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Прямоугольник 113">
            <a:extLst>
              <a:ext uri="{FF2B5EF4-FFF2-40B4-BE49-F238E27FC236}">
                <a16:creationId xmlns:a16="http://schemas.microsoft.com/office/drawing/2014/main" id="{8EFD55A7-F74B-4AB1-A660-5B29109755B8}"/>
              </a:ext>
            </a:extLst>
          </p:cNvPr>
          <p:cNvSpPr/>
          <p:nvPr/>
        </p:nvSpPr>
        <p:spPr>
          <a:xfrm>
            <a:off x="485755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Прямоугольник 114">
            <a:extLst>
              <a:ext uri="{FF2B5EF4-FFF2-40B4-BE49-F238E27FC236}">
                <a16:creationId xmlns:a16="http://schemas.microsoft.com/office/drawing/2014/main" id="{9105C03B-EC6D-4177-829B-CACBBD79CC9B}"/>
              </a:ext>
            </a:extLst>
          </p:cNvPr>
          <p:cNvSpPr/>
          <p:nvPr/>
        </p:nvSpPr>
        <p:spPr>
          <a:xfrm>
            <a:off x="510464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Прямоугольник 115">
            <a:extLst>
              <a:ext uri="{FF2B5EF4-FFF2-40B4-BE49-F238E27FC236}">
                <a16:creationId xmlns:a16="http://schemas.microsoft.com/office/drawing/2014/main" id="{95D3DB82-F230-47F9-8893-DDD4578D4543}"/>
              </a:ext>
            </a:extLst>
          </p:cNvPr>
          <p:cNvSpPr/>
          <p:nvPr/>
        </p:nvSpPr>
        <p:spPr>
          <a:xfrm>
            <a:off x="535174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Прямоугольник 116">
            <a:extLst>
              <a:ext uri="{FF2B5EF4-FFF2-40B4-BE49-F238E27FC236}">
                <a16:creationId xmlns:a16="http://schemas.microsoft.com/office/drawing/2014/main" id="{BC429317-512C-452D-93D4-D941DDCA60BD}"/>
              </a:ext>
            </a:extLst>
          </p:cNvPr>
          <p:cNvSpPr/>
          <p:nvPr/>
        </p:nvSpPr>
        <p:spPr>
          <a:xfrm>
            <a:off x="559883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Прямоугольник 117">
            <a:extLst>
              <a:ext uri="{FF2B5EF4-FFF2-40B4-BE49-F238E27FC236}">
                <a16:creationId xmlns:a16="http://schemas.microsoft.com/office/drawing/2014/main" id="{E1B83214-D902-40E1-B684-516B11F3733D}"/>
              </a:ext>
            </a:extLst>
          </p:cNvPr>
          <p:cNvSpPr/>
          <p:nvPr/>
        </p:nvSpPr>
        <p:spPr>
          <a:xfrm>
            <a:off x="585184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Прямоугольник 118">
            <a:extLst>
              <a:ext uri="{FF2B5EF4-FFF2-40B4-BE49-F238E27FC236}">
                <a16:creationId xmlns:a16="http://schemas.microsoft.com/office/drawing/2014/main" id="{D8CC256C-08B6-49E5-8DC1-F1514A6096E4}"/>
              </a:ext>
            </a:extLst>
          </p:cNvPr>
          <p:cNvSpPr/>
          <p:nvPr/>
        </p:nvSpPr>
        <p:spPr>
          <a:xfrm>
            <a:off x="6098939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Прямоугольник 119">
            <a:extLst>
              <a:ext uri="{FF2B5EF4-FFF2-40B4-BE49-F238E27FC236}">
                <a16:creationId xmlns:a16="http://schemas.microsoft.com/office/drawing/2014/main" id="{31E74B1E-02D8-4C16-BFDE-40F48D110FAD}"/>
              </a:ext>
            </a:extLst>
          </p:cNvPr>
          <p:cNvSpPr/>
          <p:nvPr/>
        </p:nvSpPr>
        <p:spPr>
          <a:xfrm>
            <a:off x="634603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Прямоугольник 120">
            <a:extLst>
              <a:ext uri="{FF2B5EF4-FFF2-40B4-BE49-F238E27FC236}">
                <a16:creationId xmlns:a16="http://schemas.microsoft.com/office/drawing/2014/main" id="{2414F297-BF7A-4D85-AAFE-81FEC68A0896}"/>
              </a:ext>
            </a:extLst>
          </p:cNvPr>
          <p:cNvSpPr/>
          <p:nvPr/>
        </p:nvSpPr>
        <p:spPr>
          <a:xfrm>
            <a:off x="6596108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Прямоугольник 121">
            <a:extLst>
              <a:ext uri="{FF2B5EF4-FFF2-40B4-BE49-F238E27FC236}">
                <a16:creationId xmlns:a16="http://schemas.microsoft.com/office/drawing/2014/main" id="{D23F3092-2098-44C7-815A-09481F630969}"/>
              </a:ext>
            </a:extLst>
          </p:cNvPr>
          <p:cNvSpPr/>
          <p:nvPr/>
        </p:nvSpPr>
        <p:spPr>
          <a:xfrm>
            <a:off x="6849118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Прямоугольник 122">
            <a:extLst>
              <a:ext uri="{FF2B5EF4-FFF2-40B4-BE49-F238E27FC236}">
                <a16:creationId xmlns:a16="http://schemas.microsoft.com/office/drawing/2014/main" id="{6A398846-CC79-4203-A975-01857BA54AE9}"/>
              </a:ext>
            </a:extLst>
          </p:cNvPr>
          <p:cNvSpPr/>
          <p:nvPr/>
        </p:nvSpPr>
        <p:spPr>
          <a:xfrm>
            <a:off x="7096212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Прямоугольник 123">
            <a:extLst>
              <a:ext uri="{FF2B5EF4-FFF2-40B4-BE49-F238E27FC236}">
                <a16:creationId xmlns:a16="http://schemas.microsoft.com/office/drawing/2014/main" id="{17B6219A-F997-49FA-95B5-AC1262695C8E}"/>
              </a:ext>
            </a:extLst>
          </p:cNvPr>
          <p:cNvSpPr/>
          <p:nvPr/>
        </p:nvSpPr>
        <p:spPr>
          <a:xfrm>
            <a:off x="734330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" name="Прямоугольник 124">
            <a:extLst>
              <a:ext uri="{FF2B5EF4-FFF2-40B4-BE49-F238E27FC236}">
                <a16:creationId xmlns:a16="http://schemas.microsoft.com/office/drawing/2014/main" id="{2CE9714E-B9B2-4928-9679-742113513351}"/>
              </a:ext>
            </a:extLst>
          </p:cNvPr>
          <p:cNvSpPr/>
          <p:nvPr/>
        </p:nvSpPr>
        <p:spPr>
          <a:xfrm>
            <a:off x="759190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32C9CCD3-7CCF-4796-BB64-46B9D9C11ACA}"/>
              </a:ext>
            </a:extLst>
          </p:cNvPr>
          <p:cNvSpPr/>
          <p:nvPr/>
        </p:nvSpPr>
        <p:spPr>
          <a:xfrm>
            <a:off x="7840819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4861527F-C5AC-4B40-BF61-8415C4C446F0}"/>
              </a:ext>
            </a:extLst>
          </p:cNvPr>
          <p:cNvSpPr/>
          <p:nvPr/>
        </p:nvSpPr>
        <p:spPr>
          <a:xfrm>
            <a:off x="808791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5355896E-87A9-46ED-BDF5-90B7C109D726}"/>
              </a:ext>
            </a:extLst>
          </p:cNvPr>
          <p:cNvSpPr/>
          <p:nvPr/>
        </p:nvSpPr>
        <p:spPr>
          <a:xfrm>
            <a:off x="834092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CA35F03C-D9D8-48EE-A02C-ED19DF0B0EB4}"/>
              </a:ext>
            </a:extLst>
          </p:cNvPr>
          <p:cNvSpPr/>
          <p:nvPr/>
        </p:nvSpPr>
        <p:spPr>
          <a:xfrm>
            <a:off x="858801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83589827-FDE8-4FA2-9D81-FC15DD2BCA4D}"/>
              </a:ext>
            </a:extLst>
          </p:cNvPr>
          <p:cNvSpPr/>
          <p:nvPr/>
        </p:nvSpPr>
        <p:spPr>
          <a:xfrm>
            <a:off x="883511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6F11B151-7C9A-480C-BDD5-2AC80A14F900}"/>
              </a:ext>
            </a:extLst>
          </p:cNvPr>
          <p:cNvSpPr/>
          <p:nvPr/>
        </p:nvSpPr>
        <p:spPr>
          <a:xfrm>
            <a:off x="908518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88DBC0CE-8FC5-4B5B-AE02-4D1D198CA1E1}"/>
              </a:ext>
            </a:extLst>
          </p:cNvPr>
          <p:cNvSpPr/>
          <p:nvPr/>
        </p:nvSpPr>
        <p:spPr>
          <a:xfrm>
            <a:off x="933819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E74AED4F-F22D-42D0-8B92-399B654E9BA8}"/>
              </a:ext>
            </a:extLst>
          </p:cNvPr>
          <p:cNvSpPr/>
          <p:nvPr/>
        </p:nvSpPr>
        <p:spPr>
          <a:xfrm>
            <a:off x="9585290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3FDD25C4-CAF9-421F-8E16-C94467502DBF}"/>
              </a:ext>
            </a:extLst>
          </p:cNvPr>
          <p:cNvSpPr/>
          <p:nvPr/>
        </p:nvSpPr>
        <p:spPr>
          <a:xfrm>
            <a:off x="9832384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id="{41781900-15B9-40AE-9EB7-36BCA855916F}"/>
              </a:ext>
            </a:extLst>
          </p:cNvPr>
          <p:cNvSpPr/>
          <p:nvPr/>
        </p:nvSpPr>
        <p:spPr>
          <a:xfrm>
            <a:off x="10080984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B8C9E69E-87B2-4DD4-85DD-C42960B386C7}"/>
              </a:ext>
            </a:extLst>
          </p:cNvPr>
          <p:cNvCxnSpPr/>
          <p:nvPr/>
        </p:nvCxnSpPr>
        <p:spPr>
          <a:xfrm>
            <a:off x="5009156" y="2397760"/>
            <a:ext cx="57340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268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0"/>
    </mc:Choice>
    <mc:Fallback xmlns="">
      <p:transition spd="slow" advTm="4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6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8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9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1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2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4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7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8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00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15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30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45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60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7500"/>
                            </p:stCondLst>
                            <p:childTnLst>
                              <p:par>
                                <p:cTn id="10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39000"/>
                            </p:stCondLst>
                            <p:childTnLst>
                              <p:par>
                                <p:cTn id="10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40500"/>
                            </p:stCondLst>
                            <p:childTnLst>
                              <p:par>
                                <p:cTn id="1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42000"/>
                            </p:stCondLst>
                            <p:childTnLst>
                              <p:par>
                                <p:cTn id="1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43500"/>
                            </p:stCondLst>
                            <p:childTnLst>
                              <p:par>
                                <p:cTn id="1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253189" y="150033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4484AA-0DFB-4026-BD2C-F6EF94B84EC3}"/>
              </a:ext>
            </a:extLst>
          </p:cNvPr>
          <p:cNvSpPr txBox="1"/>
          <p:nvPr/>
        </p:nvSpPr>
        <p:spPr>
          <a:xfrm>
            <a:off x="1606858" y="1073363"/>
            <a:ext cx="9028591" cy="415498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chemeClr val="tx1"/>
                </a:solidFill>
              </a:rPr>
              <a:t>Асфальтом покрыли   4</a:t>
            </a:r>
          </a:p>
          <a:p>
            <a:r>
              <a:rPr lang="ru-RU" sz="4400" dirty="0">
                <a:solidFill>
                  <a:schemeClr val="tx1"/>
                </a:solidFill>
              </a:rPr>
              <a:t>					     5</a:t>
            </a:r>
          </a:p>
          <a:p>
            <a:r>
              <a:rPr lang="ru-RU" sz="4400" dirty="0">
                <a:solidFill>
                  <a:schemeClr val="tx1"/>
                </a:solidFill>
              </a:rPr>
              <a:t>всей дороги от города до посёлка. Сколько километров асфальта проложили, если вся дорога составляет 125 км? </a:t>
            </a:r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9271C687-784C-4DE6-92C0-C692FD734A52}"/>
              </a:ext>
            </a:extLst>
          </p:cNvPr>
          <p:cNvSpPr/>
          <p:nvPr/>
        </p:nvSpPr>
        <p:spPr>
          <a:xfrm>
            <a:off x="286748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Прямоугольник 106">
            <a:extLst>
              <a:ext uri="{FF2B5EF4-FFF2-40B4-BE49-F238E27FC236}">
                <a16:creationId xmlns:a16="http://schemas.microsoft.com/office/drawing/2014/main" id="{E9F1DA54-FC6E-4FFC-ACF0-6E91E5B8115E}"/>
              </a:ext>
            </a:extLst>
          </p:cNvPr>
          <p:cNvSpPr/>
          <p:nvPr/>
        </p:nvSpPr>
        <p:spPr>
          <a:xfrm>
            <a:off x="311458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рямоугольник 107">
            <a:extLst>
              <a:ext uri="{FF2B5EF4-FFF2-40B4-BE49-F238E27FC236}">
                <a16:creationId xmlns:a16="http://schemas.microsoft.com/office/drawing/2014/main" id="{FB0C36D6-066C-4ED8-89CC-6348C6500308}"/>
              </a:ext>
            </a:extLst>
          </p:cNvPr>
          <p:cNvSpPr/>
          <p:nvPr/>
        </p:nvSpPr>
        <p:spPr>
          <a:xfrm>
            <a:off x="336167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Прямоугольник 108">
            <a:extLst>
              <a:ext uri="{FF2B5EF4-FFF2-40B4-BE49-F238E27FC236}">
                <a16:creationId xmlns:a16="http://schemas.microsoft.com/office/drawing/2014/main" id="{FD997410-31A3-463D-9213-920CE86B3BBF}"/>
              </a:ext>
            </a:extLst>
          </p:cNvPr>
          <p:cNvSpPr/>
          <p:nvPr/>
        </p:nvSpPr>
        <p:spPr>
          <a:xfrm>
            <a:off x="361616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Прямоугольник 109">
            <a:extLst>
              <a:ext uri="{FF2B5EF4-FFF2-40B4-BE49-F238E27FC236}">
                <a16:creationId xmlns:a16="http://schemas.microsoft.com/office/drawing/2014/main" id="{60443A35-62B7-4786-A1D8-2CEE82B9EFFD}"/>
              </a:ext>
            </a:extLst>
          </p:cNvPr>
          <p:cNvSpPr/>
          <p:nvPr/>
        </p:nvSpPr>
        <p:spPr>
          <a:xfrm>
            <a:off x="386326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Прямоугольник 110">
            <a:extLst>
              <a:ext uri="{FF2B5EF4-FFF2-40B4-BE49-F238E27FC236}">
                <a16:creationId xmlns:a16="http://schemas.microsoft.com/office/drawing/2014/main" id="{BAE3B53E-0082-42F1-9B62-3D51234C91CC}"/>
              </a:ext>
            </a:extLst>
          </p:cNvPr>
          <p:cNvSpPr/>
          <p:nvPr/>
        </p:nvSpPr>
        <p:spPr>
          <a:xfrm>
            <a:off x="411035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Прямоугольник 111">
            <a:extLst>
              <a:ext uri="{FF2B5EF4-FFF2-40B4-BE49-F238E27FC236}">
                <a16:creationId xmlns:a16="http://schemas.microsoft.com/office/drawing/2014/main" id="{0DED513F-7B9C-4CB6-96E8-BCF90F621D4A}"/>
              </a:ext>
            </a:extLst>
          </p:cNvPr>
          <p:cNvSpPr/>
          <p:nvPr/>
        </p:nvSpPr>
        <p:spPr>
          <a:xfrm>
            <a:off x="436336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Прямоугольник 112">
            <a:extLst>
              <a:ext uri="{FF2B5EF4-FFF2-40B4-BE49-F238E27FC236}">
                <a16:creationId xmlns:a16="http://schemas.microsoft.com/office/drawing/2014/main" id="{77A64CC4-8950-44CD-94E6-BCA1B2057787}"/>
              </a:ext>
            </a:extLst>
          </p:cNvPr>
          <p:cNvSpPr/>
          <p:nvPr/>
        </p:nvSpPr>
        <p:spPr>
          <a:xfrm>
            <a:off x="4610459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Прямоугольник 113">
            <a:extLst>
              <a:ext uri="{FF2B5EF4-FFF2-40B4-BE49-F238E27FC236}">
                <a16:creationId xmlns:a16="http://schemas.microsoft.com/office/drawing/2014/main" id="{8EFD55A7-F74B-4AB1-A660-5B29109755B8}"/>
              </a:ext>
            </a:extLst>
          </p:cNvPr>
          <p:cNvSpPr/>
          <p:nvPr/>
        </p:nvSpPr>
        <p:spPr>
          <a:xfrm>
            <a:off x="485755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Прямоугольник 114">
            <a:extLst>
              <a:ext uri="{FF2B5EF4-FFF2-40B4-BE49-F238E27FC236}">
                <a16:creationId xmlns:a16="http://schemas.microsoft.com/office/drawing/2014/main" id="{9105C03B-EC6D-4177-829B-CACBBD79CC9B}"/>
              </a:ext>
            </a:extLst>
          </p:cNvPr>
          <p:cNvSpPr/>
          <p:nvPr/>
        </p:nvSpPr>
        <p:spPr>
          <a:xfrm>
            <a:off x="510464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Прямоугольник 115">
            <a:extLst>
              <a:ext uri="{FF2B5EF4-FFF2-40B4-BE49-F238E27FC236}">
                <a16:creationId xmlns:a16="http://schemas.microsoft.com/office/drawing/2014/main" id="{95D3DB82-F230-47F9-8893-DDD4578D4543}"/>
              </a:ext>
            </a:extLst>
          </p:cNvPr>
          <p:cNvSpPr/>
          <p:nvPr/>
        </p:nvSpPr>
        <p:spPr>
          <a:xfrm>
            <a:off x="535174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Прямоугольник 116">
            <a:extLst>
              <a:ext uri="{FF2B5EF4-FFF2-40B4-BE49-F238E27FC236}">
                <a16:creationId xmlns:a16="http://schemas.microsoft.com/office/drawing/2014/main" id="{BC429317-512C-452D-93D4-D941DDCA60BD}"/>
              </a:ext>
            </a:extLst>
          </p:cNvPr>
          <p:cNvSpPr/>
          <p:nvPr/>
        </p:nvSpPr>
        <p:spPr>
          <a:xfrm>
            <a:off x="559883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Прямоугольник 117">
            <a:extLst>
              <a:ext uri="{FF2B5EF4-FFF2-40B4-BE49-F238E27FC236}">
                <a16:creationId xmlns:a16="http://schemas.microsoft.com/office/drawing/2014/main" id="{E1B83214-D902-40E1-B684-516B11F3733D}"/>
              </a:ext>
            </a:extLst>
          </p:cNvPr>
          <p:cNvSpPr/>
          <p:nvPr/>
        </p:nvSpPr>
        <p:spPr>
          <a:xfrm>
            <a:off x="585184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Прямоугольник 118">
            <a:extLst>
              <a:ext uri="{FF2B5EF4-FFF2-40B4-BE49-F238E27FC236}">
                <a16:creationId xmlns:a16="http://schemas.microsoft.com/office/drawing/2014/main" id="{D8CC256C-08B6-49E5-8DC1-F1514A6096E4}"/>
              </a:ext>
            </a:extLst>
          </p:cNvPr>
          <p:cNvSpPr/>
          <p:nvPr/>
        </p:nvSpPr>
        <p:spPr>
          <a:xfrm>
            <a:off x="6098939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Прямоугольник 119">
            <a:extLst>
              <a:ext uri="{FF2B5EF4-FFF2-40B4-BE49-F238E27FC236}">
                <a16:creationId xmlns:a16="http://schemas.microsoft.com/office/drawing/2014/main" id="{31E74B1E-02D8-4C16-BFDE-40F48D110FAD}"/>
              </a:ext>
            </a:extLst>
          </p:cNvPr>
          <p:cNvSpPr/>
          <p:nvPr/>
        </p:nvSpPr>
        <p:spPr>
          <a:xfrm>
            <a:off x="634603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Прямоугольник 120">
            <a:extLst>
              <a:ext uri="{FF2B5EF4-FFF2-40B4-BE49-F238E27FC236}">
                <a16:creationId xmlns:a16="http://schemas.microsoft.com/office/drawing/2014/main" id="{2414F297-BF7A-4D85-AAFE-81FEC68A0896}"/>
              </a:ext>
            </a:extLst>
          </p:cNvPr>
          <p:cNvSpPr/>
          <p:nvPr/>
        </p:nvSpPr>
        <p:spPr>
          <a:xfrm>
            <a:off x="6596108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Прямоугольник 121">
            <a:extLst>
              <a:ext uri="{FF2B5EF4-FFF2-40B4-BE49-F238E27FC236}">
                <a16:creationId xmlns:a16="http://schemas.microsoft.com/office/drawing/2014/main" id="{D23F3092-2098-44C7-815A-09481F630969}"/>
              </a:ext>
            </a:extLst>
          </p:cNvPr>
          <p:cNvSpPr/>
          <p:nvPr/>
        </p:nvSpPr>
        <p:spPr>
          <a:xfrm>
            <a:off x="6849118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Прямоугольник 122">
            <a:extLst>
              <a:ext uri="{FF2B5EF4-FFF2-40B4-BE49-F238E27FC236}">
                <a16:creationId xmlns:a16="http://schemas.microsoft.com/office/drawing/2014/main" id="{6A398846-CC79-4203-A975-01857BA54AE9}"/>
              </a:ext>
            </a:extLst>
          </p:cNvPr>
          <p:cNvSpPr/>
          <p:nvPr/>
        </p:nvSpPr>
        <p:spPr>
          <a:xfrm>
            <a:off x="7096212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Прямоугольник 123">
            <a:extLst>
              <a:ext uri="{FF2B5EF4-FFF2-40B4-BE49-F238E27FC236}">
                <a16:creationId xmlns:a16="http://schemas.microsoft.com/office/drawing/2014/main" id="{17B6219A-F997-49FA-95B5-AC1262695C8E}"/>
              </a:ext>
            </a:extLst>
          </p:cNvPr>
          <p:cNvSpPr/>
          <p:nvPr/>
        </p:nvSpPr>
        <p:spPr>
          <a:xfrm>
            <a:off x="734330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" name="Прямоугольник 124">
            <a:extLst>
              <a:ext uri="{FF2B5EF4-FFF2-40B4-BE49-F238E27FC236}">
                <a16:creationId xmlns:a16="http://schemas.microsoft.com/office/drawing/2014/main" id="{2CE9714E-B9B2-4928-9679-742113513351}"/>
              </a:ext>
            </a:extLst>
          </p:cNvPr>
          <p:cNvSpPr/>
          <p:nvPr/>
        </p:nvSpPr>
        <p:spPr>
          <a:xfrm>
            <a:off x="759190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32C9CCD3-7CCF-4796-BB64-46B9D9C11ACA}"/>
              </a:ext>
            </a:extLst>
          </p:cNvPr>
          <p:cNvSpPr/>
          <p:nvPr/>
        </p:nvSpPr>
        <p:spPr>
          <a:xfrm>
            <a:off x="7840819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4861527F-C5AC-4B40-BF61-8415C4C446F0}"/>
              </a:ext>
            </a:extLst>
          </p:cNvPr>
          <p:cNvSpPr/>
          <p:nvPr/>
        </p:nvSpPr>
        <p:spPr>
          <a:xfrm>
            <a:off x="808791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5355896E-87A9-46ED-BDF5-90B7C109D726}"/>
              </a:ext>
            </a:extLst>
          </p:cNvPr>
          <p:cNvSpPr/>
          <p:nvPr/>
        </p:nvSpPr>
        <p:spPr>
          <a:xfrm>
            <a:off x="834092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CA35F03C-D9D8-48EE-A02C-ED19DF0B0EB4}"/>
              </a:ext>
            </a:extLst>
          </p:cNvPr>
          <p:cNvSpPr/>
          <p:nvPr/>
        </p:nvSpPr>
        <p:spPr>
          <a:xfrm>
            <a:off x="858801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83589827-FDE8-4FA2-9D81-FC15DD2BCA4D}"/>
              </a:ext>
            </a:extLst>
          </p:cNvPr>
          <p:cNvSpPr/>
          <p:nvPr/>
        </p:nvSpPr>
        <p:spPr>
          <a:xfrm>
            <a:off x="883511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6F11B151-7C9A-480C-BDD5-2AC80A14F900}"/>
              </a:ext>
            </a:extLst>
          </p:cNvPr>
          <p:cNvSpPr/>
          <p:nvPr/>
        </p:nvSpPr>
        <p:spPr>
          <a:xfrm>
            <a:off x="908518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88DBC0CE-8FC5-4B5B-AE02-4D1D198CA1E1}"/>
              </a:ext>
            </a:extLst>
          </p:cNvPr>
          <p:cNvSpPr/>
          <p:nvPr/>
        </p:nvSpPr>
        <p:spPr>
          <a:xfrm>
            <a:off x="933819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E74AED4F-F22D-42D0-8B92-399B654E9BA8}"/>
              </a:ext>
            </a:extLst>
          </p:cNvPr>
          <p:cNvSpPr/>
          <p:nvPr/>
        </p:nvSpPr>
        <p:spPr>
          <a:xfrm>
            <a:off x="9585290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3FDD25C4-CAF9-421F-8E16-C94467502DBF}"/>
              </a:ext>
            </a:extLst>
          </p:cNvPr>
          <p:cNvSpPr/>
          <p:nvPr/>
        </p:nvSpPr>
        <p:spPr>
          <a:xfrm>
            <a:off x="9832384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id="{41781900-15B9-40AE-9EB7-36BCA855916F}"/>
              </a:ext>
            </a:extLst>
          </p:cNvPr>
          <p:cNvSpPr/>
          <p:nvPr/>
        </p:nvSpPr>
        <p:spPr>
          <a:xfrm>
            <a:off x="10080984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D7D39C18-BA0B-495A-9698-076C8CBC1ED1}"/>
              </a:ext>
            </a:extLst>
          </p:cNvPr>
          <p:cNvCxnSpPr/>
          <p:nvPr/>
        </p:nvCxnSpPr>
        <p:spPr>
          <a:xfrm>
            <a:off x="6826928" y="1747520"/>
            <a:ext cx="74719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1741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0"/>
    </mc:Choice>
    <mc:Fallback xmlns="">
      <p:transition spd="slow" advTm="4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6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8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9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1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2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4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7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8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00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15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30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45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60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7500"/>
                            </p:stCondLst>
                            <p:childTnLst>
                              <p:par>
                                <p:cTn id="10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39000"/>
                            </p:stCondLst>
                            <p:childTnLst>
                              <p:par>
                                <p:cTn id="10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40500"/>
                            </p:stCondLst>
                            <p:childTnLst>
                              <p:par>
                                <p:cTn id="1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42000"/>
                            </p:stCondLst>
                            <p:childTnLst>
                              <p:par>
                                <p:cTn id="1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43500"/>
                            </p:stCondLst>
                            <p:childTnLst>
                              <p:par>
                                <p:cTn id="1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5A714B0-5375-4A3C-A3A7-D3892A8DCEA1}"/>
              </a:ext>
            </a:extLst>
          </p:cNvPr>
          <p:cNvSpPr txBox="1"/>
          <p:nvPr/>
        </p:nvSpPr>
        <p:spPr>
          <a:xfrm>
            <a:off x="1656080" y="1056640"/>
            <a:ext cx="831088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500" dirty="0">
                <a:latin typeface="Arial Black" panose="020B0A04020102020204" pitchFamily="34" charset="0"/>
              </a:rPr>
              <a:t>Проверка ответов</a:t>
            </a:r>
          </a:p>
        </p:txBody>
      </p:sp>
    </p:spTree>
    <p:extLst>
      <p:ext uri="{BB962C8B-B14F-4D97-AF65-F5344CB8AC3E}">
        <p14:creationId xmlns:p14="http://schemas.microsoft.com/office/powerpoint/2010/main" val="222660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253189" y="150033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4484AA-0DFB-4026-BD2C-F6EF94B84EC3}"/>
              </a:ext>
            </a:extLst>
          </p:cNvPr>
          <p:cNvSpPr txBox="1"/>
          <p:nvPr/>
        </p:nvSpPr>
        <p:spPr>
          <a:xfrm>
            <a:off x="447455" y="970726"/>
            <a:ext cx="6093304" cy="55092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chemeClr val="tx1"/>
                </a:solidFill>
              </a:rPr>
              <a:t>За первый день рабочий сделал 12 рам, за второй — на 8 рам больше, а за третий — в 2 раза больше, чем за второй день. Сколько рам сделал рабочий за три дня?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6F0750-D2F9-4190-B5C5-7DAC4DE043A0}"/>
              </a:ext>
            </a:extLst>
          </p:cNvPr>
          <p:cNvSpPr txBox="1"/>
          <p:nvPr/>
        </p:nvSpPr>
        <p:spPr>
          <a:xfrm>
            <a:off x="6696684" y="3114925"/>
            <a:ext cx="5047861" cy="13234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4000" b="1" dirty="0"/>
              <a:t>12+(12+8)+(12+8)х2</a:t>
            </a:r>
          </a:p>
          <a:p>
            <a:pPr algn="ctr"/>
            <a:r>
              <a:rPr lang="ru-RU" sz="4000" b="1" dirty="0"/>
              <a:t>72 рамы</a:t>
            </a:r>
          </a:p>
        </p:txBody>
      </p:sp>
    </p:spTree>
    <p:extLst>
      <p:ext uri="{BB962C8B-B14F-4D97-AF65-F5344CB8AC3E}">
        <p14:creationId xmlns:p14="http://schemas.microsoft.com/office/powerpoint/2010/main" val="33574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253189" y="150033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4484AA-0DFB-4026-BD2C-F6EF94B84EC3}"/>
              </a:ext>
            </a:extLst>
          </p:cNvPr>
          <p:cNvSpPr txBox="1"/>
          <p:nvPr/>
        </p:nvSpPr>
        <p:spPr>
          <a:xfrm>
            <a:off x="574751" y="1413063"/>
            <a:ext cx="6517122" cy="403187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tx1"/>
                </a:solidFill>
              </a:rPr>
              <a:t>Из города в посёлок выехал автобус со скоростью 65 км/ч. Одновременно с ним из посёлка в город навстречу выехал легковой автомобиль со скоростью 82 км/ч. Через сколько часов они встретятся, если расстояние между городом и посёлком равно 294 км?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25B2F71-306F-427D-84F0-85E9D694EEF6}"/>
              </a:ext>
            </a:extLst>
          </p:cNvPr>
          <p:cNvSpPr txBox="1"/>
          <p:nvPr/>
        </p:nvSpPr>
        <p:spPr>
          <a:xfrm>
            <a:off x="7221894" y="2799184"/>
            <a:ext cx="4609322" cy="19389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6000" b="1" dirty="0"/>
              <a:t>294:(65+82)</a:t>
            </a:r>
          </a:p>
          <a:p>
            <a:pPr algn="ctr"/>
            <a:r>
              <a:rPr lang="ru-RU" sz="6000" b="1" dirty="0"/>
              <a:t>2 часа</a:t>
            </a:r>
          </a:p>
        </p:txBody>
      </p:sp>
    </p:spTree>
    <p:extLst>
      <p:ext uri="{BB962C8B-B14F-4D97-AF65-F5344CB8AC3E}">
        <p14:creationId xmlns:p14="http://schemas.microsoft.com/office/powerpoint/2010/main" val="165068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253189" y="150033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4484AA-0DFB-4026-BD2C-F6EF94B84EC3}"/>
              </a:ext>
            </a:extLst>
          </p:cNvPr>
          <p:cNvSpPr txBox="1"/>
          <p:nvPr/>
        </p:nvSpPr>
        <p:spPr>
          <a:xfrm>
            <a:off x="723783" y="947089"/>
            <a:ext cx="4725296" cy="563231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chemeClr val="tx1"/>
                </a:solidFill>
              </a:rPr>
              <a:t>Вычислите объём прямоугольного параллелепипеда с длиной основания 10 см, если его ширина в 2 раза меньше длины, а высота в 3 раза больше длины.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7036B6-FBBA-40DE-BBFB-A1F0B50849C0}"/>
              </a:ext>
            </a:extLst>
          </p:cNvPr>
          <p:cNvSpPr txBox="1"/>
          <p:nvPr/>
        </p:nvSpPr>
        <p:spPr>
          <a:xfrm>
            <a:off x="5682343" y="1763486"/>
            <a:ext cx="4851918" cy="41549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4400" dirty="0"/>
              <a:t>10:2=5 – ширина</a:t>
            </a:r>
          </a:p>
          <a:p>
            <a:r>
              <a:rPr lang="ru-RU" sz="4400" dirty="0"/>
              <a:t>10х3=30 – высота</a:t>
            </a:r>
          </a:p>
          <a:p>
            <a:r>
              <a:rPr lang="ru-RU" sz="4400" dirty="0"/>
              <a:t>10х5х30 = 1500</a:t>
            </a:r>
          </a:p>
          <a:p>
            <a:endParaRPr lang="ru-RU" sz="4400" dirty="0"/>
          </a:p>
          <a:p>
            <a:r>
              <a:rPr lang="ru-RU" sz="4400" dirty="0">
                <a:latin typeface="Arial Black" panose="020B0A04020102020204" pitchFamily="34" charset="0"/>
              </a:rPr>
              <a:t>1500 </a:t>
            </a:r>
            <a:r>
              <a:rPr lang="ru-RU" sz="4400" dirty="0" err="1">
                <a:latin typeface="Arial Black" panose="020B0A04020102020204" pitchFamily="34" charset="0"/>
              </a:rPr>
              <a:t>куб.см</a:t>
            </a:r>
            <a:endParaRPr lang="ru-RU" sz="4400" dirty="0"/>
          </a:p>
          <a:p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21746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253189" y="150033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4484AA-0DFB-4026-BD2C-F6EF94B84EC3}"/>
              </a:ext>
            </a:extLst>
          </p:cNvPr>
          <p:cNvSpPr txBox="1"/>
          <p:nvPr/>
        </p:nvSpPr>
        <p:spPr>
          <a:xfrm>
            <a:off x="1606858" y="1073363"/>
            <a:ext cx="9028591" cy="34778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chemeClr val="tx1"/>
                </a:solidFill>
              </a:rPr>
              <a:t>Продали 63 шарика, </a:t>
            </a:r>
          </a:p>
          <a:p>
            <a:r>
              <a:rPr lang="ru-RU" sz="4400" dirty="0">
                <a:solidFill>
                  <a:schemeClr val="tx1"/>
                </a:solidFill>
              </a:rPr>
              <a:t>что </a:t>
            </a:r>
            <a:r>
              <a:rPr lang="ru-RU" sz="4400" dirty="0" smtClean="0">
                <a:solidFill>
                  <a:schemeClr val="tx1"/>
                </a:solidFill>
              </a:rPr>
              <a:t>составило   7</a:t>
            </a:r>
            <a:endParaRPr lang="ru-RU" sz="4400" dirty="0">
              <a:solidFill>
                <a:schemeClr val="tx1"/>
              </a:solidFill>
            </a:endParaRPr>
          </a:p>
          <a:p>
            <a:r>
              <a:rPr lang="ru-RU" sz="4400" dirty="0">
                <a:solidFill>
                  <a:schemeClr val="tx1"/>
                </a:solidFill>
              </a:rPr>
              <a:t>		         </a:t>
            </a:r>
            <a:r>
              <a:rPr lang="ru-RU" sz="4400" dirty="0" smtClean="0">
                <a:solidFill>
                  <a:schemeClr val="tx1"/>
                </a:solidFill>
              </a:rPr>
              <a:t>    </a:t>
            </a:r>
            <a:r>
              <a:rPr lang="ru-RU" sz="4400" dirty="0">
                <a:solidFill>
                  <a:schemeClr val="tx1"/>
                </a:solidFill>
              </a:rPr>
              <a:t>9 </a:t>
            </a:r>
          </a:p>
          <a:p>
            <a:r>
              <a:rPr lang="ru-RU" sz="4400" dirty="0">
                <a:solidFill>
                  <a:schemeClr val="tx1"/>
                </a:solidFill>
              </a:rPr>
              <a:t>от общего числа шариков. Сколько шариков было первоначально? </a:t>
            </a: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B8C9E69E-87B2-4DD4-85DD-C42960B386C7}"/>
              </a:ext>
            </a:extLst>
          </p:cNvPr>
          <p:cNvCxnSpPr/>
          <p:nvPr/>
        </p:nvCxnSpPr>
        <p:spPr>
          <a:xfrm>
            <a:off x="5390819" y="2397760"/>
            <a:ext cx="57340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1E01F198-6C99-45FF-8250-995350EA300B}"/>
              </a:ext>
            </a:extLst>
          </p:cNvPr>
          <p:cNvSpPr txBox="1"/>
          <p:nvPr/>
        </p:nvSpPr>
        <p:spPr>
          <a:xfrm>
            <a:off x="3308742" y="4973217"/>
            <a:ext cx="5624821" cy="14465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8800" dirty="0"/>
              <a:t>63:7х9 =81</a:t>
            </a:r>
          </a:p>
        </p:txBody>
      </p:sp>
    </p:spTree>
    <p:extLst>
      <p:ext uri="{BB962C8B-B14F-4D97-AF65-F5344CB8AC3E}">
        <p14:creationId xmlns:p14="http://schemas.microsoft.com/office/powerpoint/2010/main" val="428261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253189" y="150033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4484AA-0DFB-4026-BD2C-F6EF94B84EC3}"/>
              </a:ext>
            </a:extLst>
          </p:cNvPr>
          <p:cNvSpPr txBox="1"/>
          <p:nvPr/>
        </p:nvSpPr>
        <p:spPr>
          <a:xfrm>
            <a:off x="1606858" y="1073363"/>
            <a:ext cx="9028591" cy="415498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chemeClr val="tx1"/>
                </a:solidFill>
              </a:rPr>
              <a:t>Асфальтом покрыли   4</a:t>
            </a:r>
          </a:p>
          <a:p>
            <a:r>
              <a:rPr lang="ru-RU" sz="4400" dirty="0">
                <a:solidFill>
                  <a:schemeClr val="tx1"/>
                </a:solidFill>
              </a:rPr>
              <a:t>					     5</a:t>
            </a:r>
          </a:p>
          <a:p>
            <a:r>
              <a:rPr lang="ru-RU" sz="4400" dirty="0">
                <a:solidFill>
                  <a:schemeClr val="tx1"/>
                </a:solidFill>
              </a:rPr>
              <a:t>всей дороги от города до посёлка. Сколько километров асфальта проложили, если вся дорога составляет 125 км? </a:t>
            </a: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D7D39C18-BA0B-495A-9698-076C8CBC1ED1}"/>
              </a:ext>
            </a:extLst>
          </p:cNvPr>
          <p:cNvCxnSpPr/>
          <p:nvPr/>
        </p:nvCxnSpPr>
        <p:spPr>
          <a:xfrm>
            <a:off x="6826928" y="1755471"/>
            <a:ext cx="74719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56D8D205-38E3-41FE-AF1D-EF6A416AC38D}"/>
              </a:ext>
            </a:extLst>
          </p:cNvPr>
          <p:cNvSpPr txBox="1"/>
          <p:nvPr/>
        </p:nvSpPr>
        <p:spPr>
          <a:xfrm>
            <a:off x="2780524" y="5422664"/>
            <a:ext cx="7165910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6000" dirty="0"/>
              <a:t>125:5х4 = 100 км</a:t>
            </a:r>
          </a:p>
        </p:txBody>
      </p:sp>
    </p:spTree>
    <p:extLst>
      <p:ext uri="{BB962C8B-B14F-4D97-AF65-F5344CB8AC3E}">
        <p14:creationId xmlns:p14="http://schemas.microsoft.com/office/powerpoint/2010/main" val="53323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81CEDD20-6712-45B3-93A4-F1803ECCF9B0}"/>
              </a:ext>
            </a:extLst>
          </p:cNvPr>
          <p:cNvGrpSpPr/>
          <p:nvPr/>
        </p:nvGrpSpPr>
        <p:grpSpPr>
          <a:xfrm>
            <a:off x="426128" y="0"/>
            <a:ext cx="11505460" cy="2405848"/>
            <a:chOff x="426128" y="0"/>
            <a:chExt cx="11505460" cy="2405848"/>
          </a:xfrm>
        </p:grpSpPr>
        <p:sp>
          <p:nvSpPr>
            <p:cNvPr id="3" name="Равнобедренный треугольник 2">
              <a:extLst>
                <a:ext uri="{FF2B5EF4-FFF2-40B4-BE49-F238E27FC236}">
                  <a16:creationId xmlns:a16="http://schemas.microsoft.com/office/drawing/2014/main" id="{E91CD1A1-8AE0-4A76-A40B-EB32F77DCD6A}"/>
                </a:ext>
              </a:extLst>
            </p:cNvPr>
            <p:cNvSpPr/>
            <p:nvPr/>
          </p:nvSpPr>
          <p:spPr>
            <a:xfrm rot="11183795">
              <a:off x="790114" y="1313895"/>
              <a:ext cx="1198486" cy="1091953"/>
            </a:xfrm>
            <a:prstGeom prst="triangle">
              <a:avLst>
                <a:gd name="adj" fmla="val 8450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" name="Блок-схема: ручной ввод 1">
              <a:extLst>
                <a:ext uri="{FF2B5EF4-FFF2-40B4-BE49-F238E27FC236}">
                  <a16:creationId xmlns:a16="http://schemas.microsoft.com/office/drawing/2014/main" id="{D166CD4C-3D86-4AA4-8C74-58E2F3D45012}"/>
                </a:ext>
              </a:extLst>
            </p:cNvPr>
            <p:cNvSpPr/>
            <p:nvPr/>
          </p:nvSpPr>
          <p:spPr>
            <a:xfrm>
              <a:off x="426128" y="0"/>
              <a:ext cx="11505460" cy="1544715"/>
            </a:xfrm>
            <a:prstGeom prst="flowChartManualInpu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5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Правила первого раунда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5FE3D0DB-F390-4F91-8879-223A190948F6}"/>
              </a:ext>
            </a:extLst>
          </p:cNvPr>
          <p:cNvSpPr txBox="1"/>
          <p:nvPr/>
        </p:nvSpPr>
        <p:spPr>
          <a:xfrm>
            <a:off x="915898" y="2574751"/>
            <a:ext cx="1127610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ru-RU" sz="3600" b="1" dirty="0"/>
              <a:t>Бланк на 10 вопросов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ru-RU" sz="3600" b="1" dirty="0"/>
              <a:t>10 вопросов с вариантами ответов по 20 </a:t>
            </a:r>
            <a:r>
              <a:rPr lang="ru-RU" sz="3600" b="1" dirty="0" smtClean="0"/>
              <a:t>секунд (слайд переключается автоматически)</a:t>
            </a:r>
            <a:endParaRPr lang="ru-RU" sz="3600" b="1" dirty="0"/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ru-RU" sz="3600" b="1" dirty="0"/>
              <a:t>В конце раунда вопросы </a:t>
            </a:r>
            <a:r>
              <a:rPr lang="ru-RU" sz="3600" b="1" dirty="0" smtClean="0"/>
              <a:t>повторяются с ответами</a:t>
            </a:r>
            <a:endParaRPr lang="ru-RU" sz="36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368A92-A58A-4726-9CB9-5F702990BE4B}"/>
              </a:ext>
            </a:extLst>
          </p:cNvPr>
          <p:cNvSpPr txBox="1"/>
          <p:nvPr/>
        </p:nvSpPr>
        <p:spPr>
          <a:xfrm>
            <a:off x="2145437" y="5317724"/>
            <a:ext cx="7901126" cy="1323439"/>
          </a:xfrm>
          <a:prstGeom prst="rect">
            <a:avLst/>
          </a:prstGeom>
          <a:gradFill>
            <a:gsLst>
              <a:gs pos="0">
                <a:schemeClr val="accent1">
                  <a:satMod val="105000"/>
                  <a:tint val="67000"/>
                  <a:lumMod val="20000"/>
                  <a:lumOff val="80000"/>
                  <a:alpha val="63000"/>
                </a:schemeClr>
              </a:gs>
              <a:gs pos="93000">
                <a:schemeClr val="accent1">
                  <a:lumMod val="105000"/>
                  <a:satMod val="103000"/>
                  <a:tint val="73000"/>
                </a:schemeClr>
              </a:gs>
              <a:gs pos="100000">
                <a:schemeClr val="accent1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71500" indent="-571500">
              <a:buBlip>
                <a:blip r:embed="rId3">
                  <a:extLst>
                    <a:ext uri="{96DAC541-7B7A-43D3-8B79-37D633B846F1}">
                      <asvg:svgBlip xmlns:asvg="http://schemas.microsoft.com/office/drawing/2016/SVG/main" xmlns="" r:embed="rId4"/>
                    </a:ext>
                  </a:extLst>
                </a:blip>
              </a:buBlip>
            </a:pPr>
            <a:r>
              <a:rPr lang="ru-RU" sz="4000" b="1" dirty="0">
                <a:solidFill>
                  <a:srgbClr val="FF0000"/>
                </a:solidFill>
              </a:rPr>
              <a:t>Правильный ответ +1 балл</a:t>
            </a:r>
          </a:p>
          <a:p>
            <a:pPr marL="571500" indent="-571500">
              <a:buBlip>
                <a:blip r:embed="rId3">
                  <a:extLst>
                    <a:ext uri="{96DAC541-7B7A-43D3-8B79-37D633B846F1}">
                      <asvg:svgBlip xmlns:asvg="http://schemas.microsoft.com/office/drawing/2016/SVG/main" xmlns="" r:embed="rId4"/>
                    </a:ext>
                  </a:extLst>
                </a:blip>
              </a:buBlip>
            </a:pPr>
            <a:r>
              <a:rPr lang="ru-RU" sz="4000" b="1" dirty="0">
                <a:solidFill>
                  <a:srgbClr val="FF0000"/>
                </a:solidFill>
              </a:rPr>
              <a:t>Неправильный ответ 0 баллов</a:t>
            </a:r>
          </a:p>
        </p:txBody>
      </p:sp>
    </p:spTree>
    <p:extLst>
      <p:ext uri="{BB962C8B-B14F-4D97-AF65-F5344CB8AC3E}">
        <p14:creationId xmlns:p14="http://schemas.microsoft.com/office/powerpoint/2010/main" val="2416596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E386278-7CFF-42E6-98CA-679D31C91A32}"/>
              </a:ext>
            </a:extLst>
          </p:cNvPr>
          <p:cNvSpPr txBox="1"/>
          <p:nvPr/>
        </p:nvSpPr>
        <p:spPr>
          <a:xfrm>
            <a:off x="3596640" y="193040"/>
            <a:ext cx="57708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rgbClr val="002060"/>
                </a:solidFill>
                <a:latin typeface="Arial Black" panose="020B0A04020102020204" pitchFamily="34" charset="0"/>
              </a:rPr>
              <a:t>Ответы 2 раунда</a:t>
            </a:r>
          </a:p>
        </p:txBody>
      </p:sp>
      <p:sp>
        <p:nvSpPr>
          <p:cNvPr id="5" name="TextBox 4">
            <a:hlinkClick r:id="" action="ppaction://noaction"/>
            <a:extLst>
              <a:ext uri="{FF2B5EF4-FFF2-40B4-BE49-F238E27FC236}">
                <a16:creationId xmlns:a16="http://schemas.microsoft.com/office/drawing/2014/main" id="{2841EC63-F671-45E4-8247-14B339A7707C}"/>
              </a:ext>
            </a:extLst>
          </p:cNvPr>
          <p:cNvSpPr txBox="1"/>
          <p:nvPr/>
        </p:nvSpPr>
        <p:spPr>
          <a:xfrm>
            <a:off x="6177280" y="6141740"/>
            <a:ext cx="5374640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Arial Black" panose="020B0A04020102020204" pitchFamily="34" charset="0"/>
              </a:rPr>
              <a:t>Результаты 2 раунда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CAC8A49-1448-4481-811D-73B4F071D24A}"/>
              </a:ext>
            </a:extLst>
          </p:cNvPr>
          <p:cNvSpPr txBox="1"/>
          <p:nvPr/>
        </p:nvSpPr>
        <p:spPr>
          <a:xfrm>
            <a:off x="1960880" y="1168400"/>
            <a:ext cx="836168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 typeface="+mj-lt"/>
              <a:buAutoNum type="arabicParenR"/>
            </a:pPr>
            <a:r>
              <a:rPr lang="ru-RU" sz="6000" dirty="0">
                <a:latin typeface="Arial Black" panose="020B0A04020102020204" pitchFamily="34" charset="0"/>
              </a:rPr>
              <a:t> 72 рамы</a:t>
            </a:r>
          </a:p>
          <a:p>
            <a:pPr marL="1143000" indent="-1143000">
              <a:buFont typeface="+mj-lt"/>
              <a:buAutoNum type="arabicParenR"/>
            </a:pPr>
            <a:r>
              <a:rPr lang="ru-RU" sz="6000" dirty="0">
                <a:latin typeface="Arial Black" panose="020B0A04020102020204" pitchFamily="34" charset="0"/>
              </a:rPr>
              <a:t> 2 часа</a:t>
            </a:r>
          </a:p>
          <a:p>
            <a:pPr marL="1143000" indent="-1143000">
              <a:buFont typeface="+mj-lt"/>
              <a:buAutoNum type="arabicParenR"/>
            </a:pPr>
            <a:r>
              <a:rPr lang="ru-RU" sz="6000" dirty="0">
                <a:latin typeface="Arial Black" panose="020B0A04020102020204" pitchFamily="34" charset="0"/>
              </a:rPr>
              <a:t> 1500 </a:t>
            </a:r>
            <a:r>
              <a:rPr lang="ru-RU" sz="6000" dirty="0" err="1">
                <a:latin typeface="Arial Black" panose="020B0A04020102020204" pitchFamily="34" charset="0"/>
              </a:rPr>
              <a:t>куб.см</a:t>
            </a:r>
            <a:endParaRPr lang="ru-RU" sz="6000" dirty="0">
              <a:latin typeface="Arial Black" panose="020B0A04020102020204" pitchFamily="34" charset="0"/>
            </a:endParaRPr>
          </a:p>
          <a:p>
            <a:pPr marL="1143000" indent="-1143000">
              <a:buFont typeface="+mj-lt"/>
              <a:buAutoNum type="arabicParenR"/>
            </a:pPr>
            <a:r>
              <a:rPr lang="ru-RU" sz="6000" dirty="0">
                <a:latin typeface="Arial Black" panose="020B0A04020102020204" pitchFamily="34" charset="0"/>
              </a:rPr>
              <a:t> 81 шарик</a:t>
            </a:r>
          </a:p>
          <a:p>
            <a:pPr marL="1143000" indent="-1143000">
              <a:buFont typeface="+mj-lt"/>
              <a:buAutoNum type="arabicParenR"/>
            </a:pPr>
            <a:r>
              <a:rPr lang="ru-RU" sz="6000" dirty="0">
                <a:latin typeface="Arial Black" panose="020B0A04020102020204" pitchFamily="34" charset="0"/>
              </a:rPr>
              <a:t> 100 км</a:t>
            </a:r>
          </a:p>
        </p:txBody>
      </p:sp>
    </p:spTree>
    <p:extLst>
      <p:ext uri="{BB962C8B-B14F-4D97-AF65-F5344CB8AC3E}">
        <p14:creationId xmlns:p14="http://schemas.microsoft.com/office/powerpoint/2010/main" val="30475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92072E5-B9ED-4AEB-A68B-484248FC1F76}"/>
              </a:ext>
            </a:extLst>
          </p:cNvPr>
          <p:cNvSpPr/>
          <p:nvPr/>
        </p:nvSpPr>
        <p:spPr>
          <a:xfrm>
            <a:off x="4104857" y="229932"/>
            <a:ext cx="3733714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 Black" panose="020B0A04020102020204" pitchFamily="34" charset="0"/>
              </a:rPr>
              <a:t>03</a:t>
            </a:r>
          </a:p>
          <a:p>
            <a:pPr algn="ctr"/>
            <a:r>
              <a:rPr lang="ru-RU" sz="7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 Black" panose="020B0A04020102020204" pitchFamily="34" charset="0"/>
              </a:rPr>
              <a:t>РАУНД</a:t>
            </a:r>
            <a:endParaRPr lang="ru-RU" sz="72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8" name="Блок-схема: данные 7">
            <a:extLst>
              <a:ext uri="{FF2B5EF4-FFF2-40B4-BE49-F238E27FC236}">
                <a16:creationId xmlns:a16="http://schemas.microsoft.com/office/drawing/2014/main" id="{31DFCB5D-3815-43A3-AD9D-7D0E8B3C762E}"/>
              </a:ext>
            </a:extLst>
          </p:cNvPr>
          <p:cNvSpPr/>
          <p:nvPr/>
        </p:nvSpPr>
        <p:spPr>
          <a:xfrm>
            <a:off x="1162974" y="2734322"/>
            <a:ext cx="9259409" cy="2192785"/>
          </a:xfrm>
          <a:prstGeom prst="flowChartInputOutput">
            <a:avLst/>
          </a:prstGeom>
          <a:solidFill>
            <a:srgbClr val="0070C0"/>
          </a:solidFill>
          <a:ln w="133350">
            <a:solidFill>
              <a:srgbClr val="FF0000"/>
            </a:solidFill>
          </a:ln>
          <a:effectLst>
            <a:reflection blurRad="6350" stA="50000" endA="295" endPos="920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>
                <a:solidFill>
                  <a:schemeClr val="bg1"/>
                </a:solidFill>
                <a:latin typeface="Arial Black" panose="020B0A04020102020204" pitchFamily="34" charset="0"/>
              </a:rPr>
              <a:t>Уравнения</a:t>
            </a:r>
          </a:p>
        </p:txBody>
      </p:sp>
    </p:spTree>
    <p:extLst>
      <p:ext uri="{BB962C8B-B14F-4D97-AF65-F5344CB8AC3E}">
        <p14:creationId xmlns:p14="http://schemas.microsoft.com/office/powerpoint/2010/main" val="238037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81CEDD20-6712-45B3-93A4-F1803ECCF9B0}"/>
              </a:ext>
            </a:extLst>
          </p:cNvPr>
          <p:cNvGrpSpPr/>
          <p:nvPr/>
        </p:nvGrpSpPr>
        <p:grpSpPr>
          <a:xfrm>
            <a:off x="426128" y="0"/>
            <a:ext cx="11505460" cy="2405848"/>
            <a:chOff x="426128" y="0"/>
            <a:chExt cx="11505460" cy="2405848"/>
          </a:xfrm>
        </p:grpSpPr>
        <p:sp>
          <p:nvSpPr>
            <p:cNvPr id="3" name="Равнобедренный треугольник 2">
              <a:extLst>
                <a:ext uri="{FF2B5EF4-FFF2-40B4-BE49-F238E27FC236}">
                  <a16:creationId xmlns:a16="http://schemas.microsoft.com/office/drawing/2014/main" id="{E91CD1A1-8AE0-4A76-A40B-EB32F77DCD6A}"/>
                </a:ext>
              </a:extLst>
            </p:cNvPr>
            <p:cNvSpPr/>
            <p:nvPr/>
          </p:nvSpPr>
          <p:spPr>
            <a:xfrm rot="11183795">
              <a:off x="790114" y="1313895"/>
              <a:ext cx="1198486" cy="1091953"/>
            </a:xfrm>
            <a:prstGeom prst="triangle">
              <a:avLst>
                <a:gd name="adj" fmla="val 8450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" name="Блок-схема: ручной ввод 1">
              <a:extLst>
                <a:ext uri="{FF2B5EF4-FFF2-40B4-BE49-F238E27FC236}">
                  <a16:creationId xmlns:a16="http://schemas.microsoft.com/office/drawing/2014/main" id="{D166CD4C-3D86-4AA4-8C74-58E2F3D45012}"/>
                </a:ext>
              </a:extLst>
            </p:cNvPr>
            <p:cNvSpPr/>
            <p:nvPr/>
          </p:nvSpPr>
          <p:spPr>
            <a:xfrm>
              <a:off x="426128" y="0"/>
              <a:ext cx="11505460" cy="1544715"/>
            </a:xfrm>
            <a:prstGeom prst="flowChartManualInpu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5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Правила третьего раунда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5FE3D0DB-F390-4F91-8879-223A190948F6}"/>
              </a:ext>
            </a:extLst>
          </p:cNvPr>
          <p:cNvSpPr txBox="1"/>
          <p:nvPr/>
        </p:nvSpPr>
        <p:spPr>
          <a:xfrm>
            <a:off x="1915488" y="2250488"/>
            <a:ext cx="954349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ru-RU" sz="4000" b="1" dirty="0"/>
              <a:t>Бланк на 5 вопросов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ru-RU" sz="4000" b="1" dirty="0"/>
              <a:t>5 вопросов по 30 </a:t>
            </a:r>
            <a:r>
              <a:rPr lang="ru-RU" sz="4000" b="1" dirty="0"/>
              <a:t>секунд (слайд переключается автоматически</a:t>
            </a:r>
            <a:r>
              <a:rPr lang="ru-RU" sz="4000" b="1" dirty="0" smtClean="0"/>
              <a:t>)</a:t>
            </a:r>
            <a:endParaRPr lang="ru-RU" sz="4000" b="1" dirty="0"/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ru-RU" sz="4000" b="1" dirty="0"/>
              <a:t>В конце раунда вопросы </a:t>
            </a:r>
            <a:r>
              <a:rPr lang="ru-RU" sz="4000" b="1" dirty="0" smtClean="0"/>
              <a:t>повторяются с ответами</a:t>
            </a:r>
            <a:endParaRPr lang="ru-RU" sz="40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368A92-A58A-4726-9CB9-5F702990BE4B}"/>
              </a:ext>
            </a:extLst>
          </p:cNvPr>
          <p:cNvSpPr txBox="1"/>
          <p:nvPr/>
        </p:nvSpPr>
        <p:spPr>
          <a:xfrm>
            <a:off x="2145437" y="5317724"/>
            <a:ext cx="7901126" cy="1323439"/>
          </a:xfrm>
          <a:prstGeom prst="rect">
            <a:avLst/>
          </a:prstGeom>
          <a:gradFill>
            <a:gsLst>
              <a:gs pos="0">
                <a:schemeClr val="accent1">
                  <a:satMod val="105000"/>
                  <a:tint val="67000"/>
                  <a:lumMod val="20000"/>
                  <a:lumOff val="80000"/>
                  <a:alpha val="63000"/>
                </a:schemeClr>
              </a:gs>
              <a:gs pos="93000">
                <a:schemeClr val="accent1">
                  <a:lumMod val="105000"/>
                  <a:satMod val="103000"/>
                  <a:tint val="73000"/>
                </a:schemeClr>
              </a:gs>
              <a:gs pos="100000">
                <a:schemeClr val="accent1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71500" indent="-571500">
              <a:buBlip>
                <a:blip r:embed="rId3">
                  <a:extLst>
                    <a:ext uri="{96DAC541-7B7A-43D3-8B79-37D633B846F1}">
                      <asvg:svgBlip xmlns:asvg="http://schemas.microsoft.com/office/drawing/2016/SVG/main" xmlns="" r:embed="rId4"/>
                    </a:ext>
                  </a:extLst>
                </a:blip>
              </a:buBlip>
            </a:pPr>
            <a:r>
              <a:rPr lang="ru-RU" sz="4000" b="1" dirty="0">
                <a:solidFill>
                  <a:srgbClr val="FF0000"/>
                </a:solidFill>
              </a:rPr>
              <a:t>Правильный ответ +1 балл</a:t>
            </a:r>
          </a:p>
          <a:p>
            <a:pPr marL="571500" indent="-571500">
              <a:buBlip>
                <a:blip r:embed="rId3">
                  <a:extLst>
                    <a:ext uri="{96DAC541-7B7A-43D3-8B79-37D633B846F1}">
                      <asvg:svgBlip xmlns:asvg="http://schemas.microsoft.com/office/drawing/2016/SVG/main" xmlns="" r:embed="rId4"/>
                    </a:ext>
                  </a:extLst>
                </a:blip>
              </a:buBlip>
            </a:pPr>
            <a:r>
              <a:rPr lang="ru-RU" sz="4000" b="1" dirty="0">
                <a:solidFill>
                  <a:srgbClr val="FF0000"/>
                </a:solidFill>
              </a:rPr>
              <a:t>Неправильный ответ 0 баллов</a:t>
            </a:r>
          </a:p>
        </p:txBody>
      </p:sp>
    </p:spTree>
    <p:extLst>
      <p:ext uri="{BB962C8B-B14F-4D97-AF65-F5344CB8AC3E}">
        <p14:creationId xmlns:p14="http://schemas.microsoft.com/office/powerpoint/2010/main" val="261330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253189" y="150033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9271C687-784C-4DE6-92C0-C692FD734A52}"/>
              </a:ext>
            </a:extLst>
          </p:cNvPr>
          <p:cNvSpPr/>
          <p:nvPr/>
        </p:nvSpPr>
        <p:spPr>
          <a:xfrm>
            <a:off x="286748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Прямоугольник 106">
            <a:extLst>
              <a:ext uri="{FF2B5EF4-FFF2-40B4-BE49-F238E27FC236}">
                <a16:creationId xmlns:a16="http://schemas.microsoft.com/office/drawing/2014/main" id="{E9F1DA54-FC6E-4FFC-ACF0-6E91E5B8115E}"/>
              </a:ext>
            </a:extLst>
          </p:cNvPr>
          <p:cNvSpPr/>
          <p:nvPr/>
        </p:nvSpPr>
        <p:spPr>
          <a:xfrm>
            <a:off x="311458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рямоугольник 107">
            <a:extLst>
              <a:ext uri="{FF2B5EF4-FFF2-40B4-BE49-F238E27FC236}">
                <a16:creationId xmlns:a16="http://schemas.microsoft.com/office/drawing/2014/main" id="{FB0C36D6-066C-4ED8-89CC-6348C6500308}"/>
              </a:ext>
            </a:extLst>
          </p:cNvPr>
          <p:cNvSpPr/>
          <p:nvPr/>
        </p:nvSpPr>
        <p:spPr>
          <a:xfrm>
            <a:off x="336167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Прямоугольник 108">
            <a:extLst>
              <a:ext uri="{FF2B5EF4-FFF2-40B4-BE49-F238E27FC236}">
                <a16:creationId xmlns:a16="http://schemas.microsoft.com/office/drawing/2014/main" id="{FD997410-31A3-463D-9213-920CE86B3BBF}"/>
              </a:ext>
            </a:extLst>
          </p:cNvPr>
          <p:cNvSpPr/>
          <p:nvPr/>
        </p:nvSpPr>
        <p:spPr>
          <a:xfrm>
            <a:off x="361616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Прямоугольник 109">
            <a:extLst>
              <a:ext uri="{FF2B5EF4-FFF2-40B4-BE49-F238E27FC236}">
                <a16:creationId xmlns:a16="http://schemas.microsoft.com/office/drawing/2014/main" id="{60443A35-62B7-4786-A1D8-2CEE82B9EFFD}"/>
              </a:ext>
            </a:extLst>
          </p:cNvPr>
          <p:cNvSpPr/>
          <p:nvPr/>
        </p:nvSpPr>
        <p:spPr>
          <a:xfrm>
            <a:off x="386326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Прямоугольник 110">
            <a:extLst>
              <a:ext uri="{FF2B5EF4-FFF2-40B4-BE49-F238E27FC236}">
                <a16:creationId xmlns:a16="http://schemas.microsoft.com/office/drawing/2014/main" id="{BAE3B53E-0082-42F1-9B62-3D51234C91CC}"/>
              </a:ext>
            </a:extLst>
          </p:cNvPr>
          <p:cNvSpPr/>
          <p:nvPr/>
        </p:nvSpPr>
        <p:spPr>
          <a:xfrm>
            <a:off x="411035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Прямоугольник 111">
            <a:extLst>
              <a:ext uri="{FF2B5EF4-FFF2-40B4-BE49-F238E27FC236}">
                <a16:creationId xmlns:a16="http://schemas.microsoft.com/office/drawing/2014/main" id="{0DED513F-7B9C-4CB6-96E8-BCF90F621D4A}"/>
              </a:ext>
            </a:extLst>
          </p:cNvPr>
          <p:cNvSpPr/>
          <p:nvPr/>
        </p:nvSpPr>
        <p:spPr>
          <a:xfrm>
            <a:off x="436336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Прямоугольник 112">
            <a:extLst>
              <a:ext uri="{FF2B5EF4-FFF2-40B4-BE49-F238E27FC236}">
                <a16:creationId xmlns:a16="http://schemas.microsoft.com/office/drawing/2014/main" id="{77A64CC4-8950-44CD-94E6-BCA1B2057787}"/>
              </a:ext>
            </a:extLst>
          </p:cNvPr>
          <p:cNvSpPr/>
          <p:nvPr/>
        </p:nvSpPr>
        <p:spPr>
          <a:xfrm>
            <a:off x="4610459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Прямоугольник 113">
            <a:extLst>
              <a:ext uri="{FF2B5EF4-FFF2-40B4-BE49-F238E27FC236}">
                <a16:creationId xmlns:a16="http://schemas.microsoft.com/office/drawing/2014/main" id="{8EFD55A7-F74B-4AB1-A660-5B29109755B8}"/>
              </a:ext>
            </a:extLst>
          </p:cNvPr>
          <p:cNvSpPr/>
          <p:nvPr/>
        </p:nvSpPr>
        <p:spPr>
          <a:xfrm>
            <a:off x="485755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Прямоугольник 114">
            <a:extLst>
              <a:ext uri="{FF2B5EF4-FFF2-40B4-BE49-F238E27FC236}">
                <a16:creationId xmlns:a16="http://schemas.microsoft.com/office/drawing/2014/main" id="{9105C03B-EC6D-4177-829B-CACBBD79CC9B}"/>
              </a:ext>
            </a:extLst>
          </p:cNvPr>
          <p:cNvSpPr/>
          <p:nvPr/>
        </p:nvSpPr>
        <p:spPr>
          <a:xfrm>
            <a:off x="510464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Прямоугольник 115">
            <a:extLst>
              <a:ext uri="{FF2B5EF4-FFF2-40B4-BE49-F238E27FC236}">
                <a16:creationId xmlns:a16="http://schemas.microsoft.com/office/drawing/2014/main" id="{95D3DB82-F230-47F9-8893-DDD4578D4543}"/>
              </a:ext>
            </a:extLst>
          </p:cNvPr>
          <p:cNvSpPr/>
          <p:nvPr/>
        </p:nvSpPr>
        <p:spPr>
          <a:xfrm>
            <a:off x="535174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Прямоугольник 116">
            <a:extLst>
              <a:ext uri="{FF2B5EF4-FFF2-40B4-BE49-F238E27FC236}">
                <a16:creationId xmlns:a16="http://schemas.microsoft.com/office/drawing/2014/main" id="{BC429317-512C-452D-93D4-D941DDCA60BD}"/>
              </a:ext>
            </a:extLst>
          </p:cNvPr>
          <p:cNvSpPr/>
          <p:nvPr/>
        </p:nvSpPr>
        <p:spPr>
          <a:xfrm>
            <a:off x="559883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Прямоугольник 117">
            <a:extLst>
              <a:ext uri="{FF2B5EF4-FFF2-40B4-BE49-F238E27FC236}">
                <a16:creationId xmlns:a16="http://schemas.microsoft.com/office/drawing/2014/main" id="{E1B83214-D902-40E1-B684-516B11F3733D}"/>
              </a:ext>
            </a:extLst>
          </p:cNvPr>
          <p:cNvSpPr/>
          <p:nvPr/>
        </p:nvSpPr>
        <p:spPr>
          <a:xfrm>
            <a:off x="585184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Прямоугольник 118">
            <a:extLst>
              <a:ext uri="{FF2B5EF4-FFF2-40B4-BE49-F238E27FC236}">
                <a16:creationId xmlns:a16="http://schemas.microsoft.com/office/drawing/2014/main" id="{D8CC256C-08B6-49E5-8DC1-F1514A6096E4}"/>
              </a:ext>
            </a:extLst>
          </p:cNvPr>
          <p:cNvSpPr/>
          <p:nvPr/>
        </p:nvSpPr>
        <p:spPr>
          <a:xfrm>
            <a:off x="6098939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Прямоугольник 119">
            <a:extLst>
              <a:ext uri="{FF2B5EF4-FFF2-40B4-BE49-F238E27FC236}">
                <a16:creationId xmlns:a16="http://schemas.microsoft.com/office/drawing/2014/main" id="{31E74B1E-02D8-4C16-BFDE-40F48D110FAD}"/>
              </a:ext>
            </a:extLst>
          </p:cNvPr>
          <p:cNvSpPr/>
          <p:nvPr/>
        </p:nvSpPr>
        <p:spPr>
          <a:xfrm>
            <a:off x="634603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Прямоугольник 120">
            <a:extLst>
              <a:ext uri="{FF2B5EF4-FFF2-40B4-BE49-F238E27FC236}">
                <a16:creationId xmlns:a16="http://schemas.microsoft.com/office/drawing/2014/main" id="{2414F297-BF7A-4D85-AAFE-81FEC68A0896}"/>
              </a:ext>
            </a:extLst>
          </p:cNvPr>
          <p:cNvSpPr/>
          <p:nvPr/>
        </p:nvSpPr>
        <p:spPr>
          <a:xfrm>
            <a:off x="6596108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Прямоугольник 121">
            <a:extLst>
              <a:ext uri="{FF2B5EF4-FFF2-40B4-BE49-F238E27FC236}">
                <a16:creationId xmlns:a16="http://schemas.microsoft.com/office/drawing/2014/main" id="{D23F3092-2098-44C7-815A-09481F630969}"/>
              </a:ext>
            </a:extLst>
          </p:cNvPr>
          <p:cNvSpPr/>
          <p:nvPr/>
        </p:nvSpPr>
        <p:spPr>
          <a:xfrm>
            <a:off x="6849118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Прямоугольник 122">
            <a:extLst>
              <a:ext uri="{FF2B5EF4-FFF2-40B4-BE49-F238E27FC236}">
                <a16:creationId xmlns:a16="http://schemas.microsoft.com/office/drawing/2014/main" id="{6A398846-CC79-4203-A975-01857BA54AE9}"/>
              </a:ext>
            </a:extLst>
          </p:cNvPr>
          <p:cNvSpPr/>
          <p:nvPr/>
        </p:nvSpPr>
        <p:spPr>
          <a:xfrm>
            <a:off x="7096212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Прямоугольник 123">
            <a:extLst>
              <a:ext uri="{FF2B5EF4-FFF2-40B4-BE49-F238E27FC236}">
                <a16:creationId xmlns:a16="http://schemas.microsoft.com/office/drawing/2014/main" id="{17B6219A-F997-49FA-95B5-AC1262695C8E}"/>
              </a:ext>
            </a:extLst>
          </p:cNvPr>
          <p:cNvSpPr/>
          <p:nvPr/>
        </p:nvSpPr>
        <p:spPr>
          <a:xfrm>
            <a:off x="734330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" name="Прямоугольник 124">
            <a:extLst>
              <a:ext uri="{FF2B5EF4-FFF2-40B4-BE49-F238E27FC236}">
                <a16:creationId xmlns:a16="http://schemas.microsoft.com/office/drawing/2014/main" id="{2CE9714E-B9B2-4928-9679-742113513351}"/>
              </a:ext>
            </a:extLst>
          </p:cNvPr>
          <p:cNvSpPr/>
          <p:nvPr/>
        </p:nvSpPr>
        <p:spPr>
          <a:xfrm>
            <a:off x="759190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32C9CCD3-7CCF-4796-BB64-46B9D9C11ACA}"/>
              </a:ext>
            </a:extLst>
          </p:cNvPr>
          <p:cNvSpPr/>
          <p:nvPr/>
        </p:nvSpPr>
        <p:spPr>
          <a:xfrm>
            <a:off x="7840819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4861527F-C5AC-4B40-BF61-8415C4C446F0}"/>
              </a:ext>
            </a:extLst>
          </p:cNvPr>
          <p:cNvSpPr/>
          <p:nvPr/>
        </p:nvSpPr>
        <p:spPr>
          <a:xfrm>
            <a:off x="808791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5355896E-87A9-46ED-BDF5-90B7C109D726}"/>
              </a:ext>
            </a:extLst>
          </p:cNvPr>
          <p:cNvSpPr/>
          <p:nvPr/>
        </p:nvSpPr>
        <p:spPr>
          <a:xfrm>
            <a:off x="834092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CA35F03C-D9D8-48EE-A02C-ED19DF0B0EB4}"/>
              </a:ext>
            </a:extLst>
          </p:cNvPr>
          <p:cNvSpPr/>
          <p:nvPr/>
        </p:nvSpPr>
        <p:spPr>
          <a:xfrm>
            <a:off x="858801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83589827-FDE8-4FA2-9D81-FC15DD2BCA4D}"/>
              </a:ext>
            </a:extLst>
          </p:cNvPr>
          <p:cNvSpPr/>
          <p:nvPr/>
        </p:nvSpPr>
        <p:spPr>
          <a:xfrm>
            <a:off x="883511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6F11B151-7C9A-480C-BDD5-2AC80A14F900}"/>
              </a:ext>
            </a:extLst>
          </p:cNvPr>
          <p:cNvSpPr/>
          <p:nvPr/>
        </p:nvSpPr>
        <p:spPr>
          <a:xfrm>
            <a:off x="908518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88DBC0CE-8FC5-4B5B-AE02-4D1D198CA1E1}"/>
              </a:ext>
            </a:extLst>
          </p:cNvPr>
          <p:cNvSpPr/>
          <p:nvPr/>
        </p:nvSpPr>
        <p:spPr>
          <a:xfrm>
            <a:off x="933819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E74AED4F-F22D-42D0-8B92-399B654E9BA8}"/>
              </a:ext>
            </a:extLst>
          </p:cNvPr>
          <p:cNvSpPr/>
          <p:nvPr/>
        </p:nvSpPr>
        <p:spPr>
          <a:xfrm>
            <a:off x="9585290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3FDD25C4-CAF9-421F-8E16-C94467502DBF}"/>
              </a:ext>
            </a:extLst>
          </p:cNvPr>
          <p:cNvSpPr/>
          <p:nvPr/>
        </p:nvSpPr>
        <p:spPr>
          <a:xfrm>
            <a:off x="9832384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id="{41781900-15B9-40AE-9EB7-36BCA855916F}"/>
              </a:ext>
            </a:extLst>
          </p:cNvPr>
          <p:cNvSpPr/>
          <p:nvPr/>
        </p:nvSpPr>
        <p:spPr>
          <a:xfrm>
            <a:off x="10080984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3922854-9940-4631-864A-937F5EC20D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1940" y="1766287"/>
            <a:ext cx="9848335" cy="1938992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6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Найди корень уравнения: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6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35 ⋅ (47 – </a:t>
            </a:r>
            <a:r>
              <a:rPr kumimoji="0" lang="ru-RU" altLang="ru-RU" sz="6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а</a:t>
            </a:r>
            <a:r>
              <a:rPr kumimoji="0" lang="ru-RU" altLang="ru-RU" sz="6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) = 980 </a:t>
            </a:r>
          </a:p>
        </p:txBody>
      </p:sp>
    </p:spTree>
    <p:extLst>
      <p:ext uri="{BB962C8B-B14F-4D97-AF65-F5344CB8AC3E}">
        <p14:creationId xmlns:p14="http://schemas.microsoft.com/office/powerpoint/2010/main" val="2875406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0"/>
    </mc:Choice>
    <mc:Fallback xmlns="">
      <p:transition spd="slow" advTm="4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6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8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9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1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2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4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7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8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00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15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30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45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60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7500"/>
                            </p:stCondLst>
                            <p:childTnLst>
                              <p:par>
                                <p:cTn id="10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39000"/>
                            </p:stCondLst>
                            <p:childTnLst>
                              <p:par>
                                <p:cTn id="10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40500"/>
                            </p:stCondLst>
                            <p:childTnLst>
                              <p:par>
                                <p:cTn id="1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42000"/>
                            </p:stCondLst>
                            <p:childTnLst>
                              <p:par>
                                <p:cTn id="1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43500"/>
                            </p:stCondLst>
                            <p:childTnLst>
                              <p:par>
                                <p:cTn id="1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253189" y="150033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4484AA-0DFB-4026-BD2C-F6EF94B84EC3}"/>
              </a:ext>
            </a:extLst>
          </p:cNvPr>
          <p:cNvSpPr txBox="1"/>
          <p:nvPr/>
        </p:nvSpPr>
        <p:spPr>
          <a:xfrm>
            <a:off x="2062557" y="1601683"/>
            <a:ext cx="9028591" cy="230832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7200" dirty="0">
                <a:solidFill>
                  <a:schemeClr val="tx1"/>
                </a:solidFill>
              </a:rPr>
              <a:t>Реши уравнение: </a:t>
            </a:r>
          </a:p>
          <a:p>
            <a:pPr algn="ctr"/>
            <a:r>
              <a:rPr lang="ru-RU" sz="7200" dirty="0">
                <a:solidFill>
                  <a:schemeClr val="tx1"/>
                </a:solidFill>
              </a:rPr>
              <a:t>12 </a:t>
            </a:r>
            <a:r>
              <a:rPr lang="ru-RU" sz="7200" i="1" dirty="0">
                <a:solidFill>
                  <a:schemeClr val="tx1"/>
                </a:solidFill>
              </a:rPr>
              <a:t>х</a:t>
            </a:r>
            <a:r>
              <a:rPr lang="ru-RU" sz="7200" dirty="0">
                <a:solidFill>
                  <a:schemeClr val="tx1"/>
                </a:solidFill>
              </a:rPr>
              <a:t> − 3 </a:t>
            </a:r>
            <a:r>
              <a:rPr lang="ru-RU" sz="7200" i="1" dirty="0">
                <a:solidFill>
                  <a:schemeClr val="tx1"/>
                </a:solidFill>
              </a:rPr>
              <a:t>х</a:t>
            </a:r>
            <a:r>
              <a:rPr lang="ru-RU" sz="7200" dirty="0">
                <a:solidFill>
                  <a:schemeClr val="tx1"/>
                </a:solidFill>
              </a:rPr>
              <a:t> + 8 = 800</a:t>
            </a:r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9271C687-784C-4DE6-92C0-C692FD734A52}"/>
              </a:ext>
            </a:extLst>
          </p:cNvPr>
          <p:cNvSpPr/>
          <p:nvPr/>
        </p:nvSpPr>
        <p:spPr>
          <a:xfrm>
            <a:off x="286748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Прямоугольник 106">
            <a:extLst>
              <a:ext uri="{FF2B5EF4-FFF2-40B4-BE49-F238E27FC236}">
                <a16:creationId xmlns:a16="http://schemas.microsoft.com/office/drawing/2014/main" id="{E9F1DA54-FC6E-4FFC-ACF0-6E91E5B8115E}"/>
              </a:ext>
            </a:extLst>
          </p:cNvPr>
          <p:cNvSpPr/>
          <p:nvPr/>
        </p:nvSpPr>
        <p:spPr>
          <a:xfrm>
            <a:off x="311458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рямоугольник 107">
            <a:extLst>
              <a:ext uri="{FF2B5EF4-FFF2-40B4-BE49-F238E27FC236}">
                <a16:creationId xmlns:a16="http://schemas.microsoft.com/office/drawing/2014/main" id="{FB0C36D6-066C-4ED8-89CC-6348C6500308}"/>
              </a:ext>
            </a:extLst>
          </p:cNvPr>
          <p:cNvSpPr/>
          <p:nvPr/>
        </p:nvSpPr>
        <p:spPr>
          <a:xfrm>
            <a:off x="336167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Прямоугольник 108">
            <a:extLst>
              <a:ext uri="{FF2B5EF4-FFF2-40B4-BE49-F238E27FC236}">
                <a16:creationId xmlns:a16="http://schemas.microsoft.com/office/drawing/2014/main" id="{FD997410-31A3-463D-9213-920CE86B3BBF}"/>
              </a:ext>
            </a:extLst>
          </p:cNvPr>
          <p:cNvSpPr/>
          <p:nvPr/>
        </p:nvSpPr>
        <p:spPr>
          <a:xfrm>
            <a:off x="361616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Прямоугольник 109">
            <a:extLst>
              <a:ext uri="{FF2B5EF4-FFF2-40B4-BE49-F238E27FC236}">
                <a16:creationId xmlns:a16="http://schemas.microsoft.com/office/drawing/2014/main" id="{60443A35-62B7-4786-A1D8-2CEE82B9EFFD}"/>
              </a:ext>
            </a:extLst>
          </p:cNvPr>
          <p:cNvSpPr/>
          <p:nvPr/>
        </p:nvSpPr>
        <p:spPr>
          <a:xfrm>
            <a:off x="386326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Прямоугольник 110">
            <a:extLst>
              <a:ext uri="{FF2B5EF4-FFF2-40B4-BE49-F238E27FC236}">
                <a16:creationId xmlns:a16="http://schemas.microsoft.com/office/drawing/2014/main" id="{BAE3B53E-0082-42F1-9B62-3D51234C91CC}"/>
              </a:ext>
            </a:extLst>
          </p:cNvPr>
          <p:cNvSpPr/>
          <p:nvPr/>
        </p:nvSpPr>
        <p:spPr>
          <a:xfrm>
            <a:off x="411035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Прямоугольник 111">
            <a:extLst>
              <a:ext uri="{FF2B5EF4-FFF2-40B4-BE49-F238E27FC236}">
                <a16:creationId xmlns:a16="http://schemas.microsoft.com/office/drawing/2014/main" id="{0DED513F-7B9C-4CB6-96E8-BCF90F621D4A}"/>
              </a:ext>
            </a:extLst>
          </p:cNvPr>
          <p:cNvSpPr/>
          <p:nvPr/>
        </p:nvSpPr>
        <p:spPr>
          <a:xfrm>
            <a:off x="436336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Прямоугольник 112">
            <a:extLst>
              <a:ext uri="{FF2B5EF4-FFF2-40B4-BE49-F238E27FC236}">
                <a16:creationId xmlns:a16="http://schemas.microsoft.com/office/drawing/2014/main" id="{77A64CC4-8950-44CD-94E6-BCA1B2057787}"/>
              </a:ext>
            </a:extLst>
          </p:cNvPr>
          <p:cNvSpPr/>
          <p:nvPr/>
        </p:nvSpPr>
        <p:spPr>
          <a:xfrm>
            <a:off x="4610459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Прямоугольник 113">
            <a:extLst>
              <a:ext uri="{FF2B5EF4-FFF2-40B4-BE49-F238E27FC236}">
                <a16:creationId xmlns:a16="http://schemas.microsoft.com/office/drawing/2014/main" id="{8EFD55A7-F74B-4AB1-A660-5B29109755B8}"/>
              </a:ext>
            </a:extLst>
          </p:cNvPr>
          <p:cNvSpPr/>
          <p:nvPr/>
        </p:nvSpPr>
        <p:spPr>
          <a:xfrm>
            <a:off x="485755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Прямоугольник 114">
            <a:extLst>
              <a:ext uri="{FF2B5EF4-FFF2-40B4-BE49-F238E27FC236}">
                <a16:creationId xmlns:a16="http://schemas.microsoft.com/office/drawing/2014/main" id="{9105C03B-EC6D-4177-829B-CACBBD79CC9B}"/>
              </a:ext>
            </a:extLst>
          </p:cNvPr>
          <p:cNvSpPr/>
          <p:nvPr/>
        </p:nvSpPr>
        <p:spPr>
          <a:xfrm>
            <a:off x="510464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Прямоугольник 115">
            <a:extLst>
              <a:ext uri="{FF2B5EF4-FFF2-40B4-BE49-F238E27FC236}">
                <a16:creationId xmlns:a16="http://schemas.microsoft.com/office/drawing/2014/main" id="{95D3DB82-F230-47F9-8893-DDD4578D4543}"/>
              </a:ext>
            </a:extLst>
          </p:cNvPr>
          <p:cNvSpPr/>
          <p:nvPr/>
        </p:nvSpPr>
        <p:spPr>
          <a:xfrm>
            <a:off x="535174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Прямоугольник 116">
            <a:extLst>
              <a:ext uri="{FF2B5EF4-FFF2-40B4-BE49-F238E27FC236}">
                <a16:creationId xmlns:a16="http://schemas.microsoft.com/office/drawing/2014/main" id="{BC429317-512C-452D-93D4-D941DDCA60BD}"/>
              </a:ext>
            </a:extLst>
          </p:cNvPr>
          <p:cNvSpPr/>
          <p:nvPr/>
        </p:nvSpPr>
        <p:spPr>
          <a:xfrm>
            <a:off x="559883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Прямоугольник 117">
            <a:extLst>
              <a:ext uri="{FF2B5EF4-FFF2-40B4-BE49-F238E27FC236}">
                <a16:creationId xmlns:a16="http://schemas.microsoft.com/office/drawing/2014/main" id="{E1B83214-D902-40E1-B684-516B11F3733D}"/>
              </a:ext>
            </a:extLst>
          </p:cNvPr>
          <p:cNvSpPr/>
          <p:nvPr/>
        </p:nvSpPr>
        <p:spPr>
          <a:xfrm>
            <a:off x="585184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Прямоугольник 118">
            <a:extLst>
              <a:ext uri="{FF2B5EF4-FFF2-40B4-BE49-F238E27FC236}">
                <a16:creationId xmlns:a16="http://schemas.microsoft.com/office/drawing/2014/main" id="{D8CC256C-08B6-49E5-8DC1-F1514A6096E4}"/>
              </a:ext>
            </a:extLst>
          </p:cNvPr>
          <p:cNvSpPr/>
          <p:nvPr/>
        </p:nvSpPr>
        <p:spPr>
          <a:xfrm>
            <a:off x="6098939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Прямоугольник 119">
            <a:extLst>
              <a:ext uri="{FF2B5EF4-FFF2-40B4-BE49-F238E27FC236}">
                <a16:creationId xmlns:a16="http://schemas.microsoft.com/office/drawing/2014/main" id="{31E74B1E-02D8-4C16-BFDE-40F48D110FAD}"/>
              </a:ext>
            </a:extLst>
          </p:cNvPr>
          <p:cNvSpPr/>
          <p:nvPr/>
        </p:nvSpPr>
        <p:spPr>
          <a:xfrm>
            <a:off x="634603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Прямоугольник 120">
            <a:extLst>
              <a:ext uri="{FF2B5EF4-FFF2-40B4-BE49-F238E27FC236}">
                <a16:creationId xmlns:a16="http://schemas.microsoft.com/office/drawing/2014/main" id="{2414F297-BF7A-4D85-AAFE-81FEC68A0896}"/>
              </a:ext>
            </a:extLst>
          </p:cNvPr>
          <p:cNvSpPr/>
          <p:nvPr/>
        </p:nvSpPr>
        <p:spPr>
          <a:xfrm>
            <a:off x="6596108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Прямоугольник 121">
            <a:extLst>
              <a:ext uri="{FF2B5EF4-FFF2-40B4-BE49-F238E27FC236}">
                <a16:creationId xmlns:a16="http://schemas.microsoft.com/office/drawing/2014/main" id="{D23F3092-2098-44C7-815A-09481F630969}"/>
              </a:ext>
            </a:extLst>
          </p:cNvPr>
          <p:cNvSpPr/>
          <p:nvPr/>
        </p:nvSpPr>
        <p:spPr>
          <a:xfrm>
            <a:off x="6849118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Прямоугольник 122">
            <a:extLst>
              <a:ext uri="{FF2B5EF4-FFF2-40B4-BE49-F238E27FC236}">
                <a16:creationId xmlns:a16="http://schemas.microsoft.com/office/drawing/2014/main" id="{6A398846-CC79-4203-A975-01857BA54AE9}"/>
              </a:ext>
            </a:extLst>
          </p:cNvPr>
          <p:cNvSpPr/>
          <p:nvPr/>
        </p:nvSpPr>
        <p:spPr>
          <a:xfrm>
            <a:off x="7096212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Прямоугольник 123">
            <a:extLst>
              <a:ext uri="{FF2B5EF4-FFF2-40B4-BE49-F238E27FC236}">
                <a16:creationId xmlns:a16="http://schemas.microsoft.com/office/drawing/2014/main" id="{17B6219A-F997-49FA-95B5-AC1262695C8E}"/>
              </a:ext>
            </a:extLst>
          </p:cNvPr>
          <p:cNvSpPr/>
          <p:nvPr/>
        </p:nvSpPr>
        <p:spPr>
          <a:xfrm>
            <a:off x="734330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" name="Прямоугольник 124">
            <a:extLst>
              <a:ext uri="{FF2B5EF4-FFF2-40B4-BE49-F238E27FC236}">
                <a16:creationId xmlns:a16="http://schemas.microsoft.com/office/drawing/2014/main" id="{2CE9714E-B9B2-4928-9679-742113513351}"/>
              </a:ext>
            </a:extLst>
          </p:cNvPr>
          <p:cNvSpPr/>
          <p:nvPr/>
        </p:nvSpPr>
        <p:spPr>
          <a:xfrm>
            <a:off x="759190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32C9CCD3-7CCF-4796-BB64-46B9D9C11ACA}"/>
              </a:ext>
            </a:extLst>
          </p:cNvPr>
          <p:cNvSpPr/>
          <p:nvPr/>
        </p:nvSpPr>
        <p:spPr>
          <a:xfrm>
            <a:off x="7840819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4861527F-C5AC-4B40-BF61-8415C4C446F0}"/>
              </a:ext>
            </a:extLst>
          </p:cNvPr>
          <p:cNvSpPr/>
          <p:nvPr/>
        </p:nvSpPr>
        <p:spPr>
          <a:xfrm>
            <a:off x="808791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5355896E-87A9-46ED-BDF5-90B7C109D726}"/>
              </a:ext>
            </a:extLst>
          </p:cNvPr>
          <p:cNvSpPr/>
          <p:nvPr/>
        </p:nvSpPr>
        <p:spPr>
          <a:xfrm>
            <a:off x="834092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CA35F03C-D9D8-48EE-A02C-ED19DF0B0EB4}"/>
              </a:ext>
            </a:extLst>
          </p:cNvPr>
          <p:cNvSpPr/>
          <p:nvPr/>
        </p:nvSpPr>
        <p:spPr>
          <a:xfrm>
            <a:off x="858801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83589827-FDE8-4FA2-9D81-FC15DD2BCA4D}"/>
              </a:ext>
            </a:extLst>
          </p:cNvPr>
          <p:cNvSpPr/>
          <p:nvPr/>
        </p:nvSpPr>
        <p:spPr>
          <a:xfrm>
            <a:off x="883511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6F11B151-7C9A-480C-BDD5-2AC80A14F900}"/>
              </a:ext>
            </a:extLst>
          </p:cNvPr>
          <p:cNvSpPr/>
          <p:nvPr/>
        </p:nvSpPr>
        <p:spPr>
          <a:xfrm>
            <a:off x="908518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88DBC0CE-8FC5-4B5B-AE02-4D1D198CA1E1}"/>
              </a:ext>
            </a:extLst>
          </p:cNvPr>
          <p:cNvSpPr/>
          <p:nvPr/>
        </p:nvSpPr>
        <p:spPr>
          <a:xfrm>
            <a:off x="933819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E74AED4F-F22D-42D0-8B92-399B654E9BA8}"/>
              </a:ext>
            </a:extLst>
          </p:cNvPr>
          <p:cNvSpPr/>
          <p:nvPr/>
        </p:nvSpPr>
        <p:spPr>
          <a:xfrm>
            <a:off x="9585290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3FDD25C4-CAF9-421F-8E16-C94467502DBF}"/>
              </a:ext>
            </a:extLst>
          </p:cNvPr>
          <p:cNvSpPr/>
          <p:nvPr/>
        </p:nvSpPr>
        <p:spPr>
          <a:xfrm>
            <a:off x="9832384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id="{41781900-15B9-40AE-9EB7-36BCA855916F}"/>
              </a:ext>
            </a:extLst>
          </p:cNvPr>
          <p:cNvSpPr/>
          <p:nvPr/>
        </p:nvSpPr>
        <p:spPr>
          <a:xfrm>
            <a:off x="10080984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288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0"/>
    </mc:Choice>
    <mc:Fallback xmlns="">
      <p:transition spd="slow" advTm="4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6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8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9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1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2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4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7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8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00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15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30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45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60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7500"/>
                            </p:stCondLst>
                            <p:childTnLst>
                              <p:par>
                                <p:cTn id="10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39000"/>
                            </p:stCondLst>
                            <p:childTnLst>
                              <p:par>
                                <p:cTn id="10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40500"/>
                            </p:stCondLst>
                            <p:childTnLst>
                              <p:par>
                                <p:cTn id="1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42000"/>
                            </p:stCondLst>
                            <p:childTnLst>
                              <p:par>
                                <p:cTn id="1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43500"/>
                            </p:stCondLst>
                            <p:childTnLst>
                              <p:par>
                                <p:cTn id="1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253189" y="150033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9271C687-784C-4DE6-92C0-C692FD734A52}"/>
              </a:ext>
            </a:extLst>
          </p:cNvPr>
          <p:cNvSpPr/>
          <p:nvPr/>
        </p:nvSpPr>
        <p:spPr>
          <a:xfrm>
            <a:off x="286748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Прямоугольник 106">
            <a:extLst>
              <a:ext uri="{FF2B5EF4-FFF2-40B4-BE49-F238E27FC236}">
                <a16:creationId xmlns:a16="http://schemas.microsoft.com/office/drawing/2014/main" id="{E9F1DA54-FC6E-4FFC-ACF0-6E91E5B8115E}"/>
              </a:ext>
            </a:extLst>
          </p:cNvPr>
          <p:cNvSpPr/>
          <p:nvPr/>
        </p:nvSpPr>
        <p:spPr>
          <a:xfrm>
            <a:off x="311458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рямоугольник 107">
            <a:extLst>
              <a:ext uri="{FF2B5EF4-FFF2-40B4-BE49-F238E27FC236}">
                <a16:creationId xmlns:a16="http://schemas.microsoft.com/office/drawing/2014/main" id="{FB0C36D6-066C-4ED8-89CC-6348C6500308}"/>
              </a:ext>
            </a:extLst>
          </p:cNvPr>
          <p:cNvSpPr/>
          <p:nvPr/>
        </p:nvSpPr>
        <p:spPr>
          <a:xfrm>
            <a:off x="336167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Прямоугольник 108">
            <a:extLst>
              <a:ext uri="{FF2B5EF4-FFF2-40B4-BE49-F238E27FC236}">
                <a16:creationId xmlns:a16="http://schemas.microsoft.com/office/drawing/2014/main" id="{FD997410-31A3-463D-9213-920CE86B3BBF}"/>
              </a:ext>
            </a:extLst>
          </p:cNvPr>
          <p:cNvSpPr/>
          <p:nvPr/>
        </p:nvSpPr>
        <p:spPr>
          <a:xfrm>
            <a:off x="361616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Прямоугольник 109">
            <a:extLst>
              <a:ext uri="{FF2B5EF4-FFF2-40B4-BE49-F238E27FC236}">
                <a16:creationId xmlns:a16="http://schemas.microsoft.com/office/drawing/2014/main" id="{60443A35-62B7-4786-A1D8-2CEE82B9EFFD}"/>
              </a:ext>
            </a:extLst>
          </p:cNvPr>
          <p:cNvSpPr/>
          <p:nvPr/>
        </p:nvSpPr>
        <p:spPr>
          <a:xfrm>
            <a:off x="386326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Прямоугольник 110">
            <a:extLst>
              <a:ext uri="{FF2B5EF4-FFF2-40B4-BE49-F238E27FC236}">
                <a16:creationId xmlns:a16="http://schemas.microsoft.com/office/drawing/2014/main" id="{BAE3B53E-0082-42F1-9B62-3D51234C91CC}"/>
              </a:ext>
            </a:extLst>
          </p:cNvPr>
          <p:cNvSpPr/>
          <p:nvPr/>
        </p:nvSpPr>
        <p:spPr>
          <a:xfrm>
            <a:off x="411035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Прямоугольник 111">
            <a:extLst>
              <a:ext uri="{FF2B5EF4-FFF2-40B4-BE49-F238E27FC236}">
                <a16:creationId xmlns:a16="http://schemas.microsoft.com/office/drawing/2014/main" id="{0DED513F-7B9C-4CB6-96E8-BCF90F621D4A}"/>
              </a:ext>
            </a:extLst>
          </p:cNvPr>
          <p:cNvSpPr/>
          <p:nvPr/>
        </p:nvSpPr>
        <p:spPr>
          <a:xfrm>
            <a:off x="436336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Прямоугольник 112">
            <a:extLst>
              <a:ext uri="{FF2B5EF4-FFF2-40B4-BE49-F238E27FC236}">
                <a16:creationId xmlns:a16="http://schemas.microsoft.com/office/drawing/2014/main" id="{77A64CC4-8950-44CD-94E6-BCA1B2057787}"/>
              </a:ext>
            </a:extLst>
          </p:cNvPr>
          <p:cNvSpPr/>
          <p:nvPr/>
        </p:nvSpPr>
        <p:spPr>
          <a:xfrm>
            <a:off x="4610459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Прямоугольник 113">
            <a:extLst>
              <a:ext uri="{FF2B5EF4-FFF2-40B4-BE49-F238E27FC236}">
                <a16:creationId xmlns:a16="http://schemas.microsoft.com/office/drawing/2014/main" id="{8EFD55A7-F74B-4AB1-A660-5B29109755B8}"/>
              </a:ext>
            </a:extLst>
          </p:cNvPr>
          <p:cNvSpPr/>
          <p:nvPr/>
        </p:nvSpPr>
        <p:spPr>
          <a:xfrm>
            <a:off x="485755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Прямоугольник 114">
            <a:extLst>
              <a:ext uri="{FF2B5EF4-FFF2-40B4-BE49-F238E27FC236}">
                <a16:creationId xmlns:a16="http://schemas.microsoft.com/office/drawing/2014/main" id="{9105C03B-EC6D-4177-829B-CACBBD79CC9B}"/>
              </a:ext>
            </a:extLst>
          </p:cNvPr>
          <p:cNvSpPr/>
          <p:nvPr/>
        </p:nvSpPr>
        <p:spPr>
          <a:xfrm>
            <a:off x="510464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Прямоугольник 115">
            <a:extLst>
              <a:ext uri="{FF2B5EF4-FFF2-40B4-BE49-F238E27FC236}">
                <a16:creationId xmlns:a16="http://schemas.microsoft.com/office/drawing/2014/main" id="{95D3DB82-F230-47F9-8893-DDD4578D4543}"/>
              </a:ext>
            </a:extLst>
          </p:cNvPr>
          <p:cNvSpPr/>
          <p:nvPr/>
        </p:nvSpPr>
        <p:spPr>
          <a:xfrm>
            <a:off x="535174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Прямоугольник 116">
            <a:extLst>
              <a:ext uri="{FF2B5EF4-FFF2-40B4-BE49-F238E27FC236}">
                <a16:creationId xmlns:a16="http://schemas.microsoft.com/office/drawing/2014/main" id="{BC429317-512C-452D-93D4-D941DDCA60BD}"/>
              </a:ext>
            </a:extLst>
          </p:cNvPr>
          <p:cNvSpPr/>
          <p:nvPr/>
        </p:nvSpPr>
        <p:spPr>
          <a:xfrm>
            <a:off x="559883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Прямоугольник 117">
            <a:extLst>
              <a:ext uri="{FF2B5EF4-FFF2-40B4-BE49-F238E27FC236}">
                <a16:creationId xmlns:a16="http://schemas.microsoft.com/office/drawing/2014/main" id="{E1B83214-D902-40E1-B684-516B11F3733D}"/>
              </a:ext>
            </a:extLst>
          </p:cNvPr>
          <p:cNvSpPr/>
          <p:nvPr/>
        </p:nvSpPr>
        <p:spPr>
          <a:xfrm>
            <a:off x="585184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Прямоугольник 118">
            <a:extLst>
              <a:ext uri="{FF2B5EF4-FFF2-40B4-BE49-F238E27FC236}">
                <a16:creationId xmlns:a16="http://schemas.microsoft.com/office/drawing/2014/main" id="{D8CC256C-08B6-49E5-8DC1-F1514A6096E4}"/>
              </a:ext>
            </a:extLst>
          </p:cNvPr>
          <p:cNvSpPr/>
          <p:nvPr/>
        </p:nvSpPr>
        <p:spPr>
          <a:xfrm>
            <a:off x="6098939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Прямоугольник 119">
            <a:extLst>
              <a:ext uri="{FF2B5EF4-FFF2-40B4-BE49-F238E27FC236}">
                <a16:creationId xmlns:a16="http://schemas.microsoft.com/office/drawing/2014/main" id="{31E74B1E-02D8-4C16-BFDE-40F48D110FAD}"/>
              </a:ext>
            </a:extLst>
          </p:cNvPr>
          <p:cNvSpPr/>
          <p:nvPr/>
        </p:nvSpPr>
        <p:spPr>
          <a:xfrm>
            <a:off x="634603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Прямоугольник 120">
            <a:extLst>
              <a:ext uri="{FF2B5EF4-FFF2-40B4-BE49-F238E27FC236}">
                <a16:creationId xmlns:a16="http://schemas.microsoft.com/office/drawing/2014/main" id="{2414F297-BF7A-4D85-AAFE-81FEC68A0896}"/>
              </a:ext>
            </a:extLst>
          </p:cNvPr>
          <p:cNvSpPr/>
          <p:nvPr/>
        </p:nvSpPr>
        <p:spPr>
          <a:xfrm>
            <a:off x="6596108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Прямоугольник 121">
            <a:extLst>
              <a:ext uri="{FF2B5EF4-FFF2-40B4-BE49-F238E27FC236}">
                <a16:creationId xmlns:a16="http://schemas.microsoft.com/office/drawing/2014/main" id="{D23F3092-2098-44C7-815A-09481F630969}"/>
              </a:ext>
            </a:extLst>
          </p:cNvPr>
          <p:cNvSpPr/>
          <p:nvPr/>
        </p:nvSpPr>
        <p:spPr>
          <a:xfrm>
            <a:off x="6849118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Прямоугольник 122">
            <a:extLst>
              <a:ext uri="{FF2B5EF4-FFF2-40B4-BE49-F238E27FC236}">
                <a16:creationId xmlns:a16="http://schemas.microsoft.com/office/drawing/2014/main" id="{6A398846-CC79-4203-A975-01857BA54AE9}"/>
              </a:ext>
            </a:extLst>
          </p:cNvPr>
          <p:cNvSpPr/>
          <p:nvPr/>
        </p:nvSpPr>
        <p:spPr>
          <a:xfrm>
            <a:off x="7096212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Прямоугольник 123">
            <a:extLst>
              <a:ext uri="{FF2B5EF4-FFF2-40B4-BE49-F238E27FC236}">
                <a16:creationId xmlns:a16="http://schemas.microsoft.com/office/drawing/2014/main" id="{17B6219A-F997-49FA-95B5-AC1262695C8E}"/>
              </a:ext>
            </a:extLst>
          </p:cNvPr>
          <p:cNvSpPr/>
          <p:nvPr/>
        </p:nvSpPr>
        <p:spPr>
          <a:xfrm>
            <a:off x="734330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" name="Прямоугольник 124">
            <a:extLst>
              <a:ext uri="{FF2B5EF4-FFF2-40B4-BE49-F238E27FC236}">
                <a16:creationId xmlns:a16="http://schemas.microsoft.com/office/drawing/2014/main" id="{2CE9714E-B9B2-4928-9679-742113513351}"/>
              </a:ext>
            </a:extLst>
          </p:cNvPr>
          <p:cNvSpPr/>
          <p:nvPr/>
        </p:nvSpPr>
        <p:spPr>
          <a:xfrm>
            <a:off x="759190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32C9CCD3-7CCF-4796-BB64-46B9D9C11ACA}"/>
              </a:ext>
            </a:extLst>
          </p:cNvPr>
          <p:cNvSpPr/>
          <p:nvPr/>
        </p:nvSpPr>
        <p:spPr>
          <a:xfrm>
            <a:off x="7840819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4861527F-C5AC-4B40-BF61-8415C4C446F0}"/>
              </a:ext>
            </a:extLst>
          </p:cNvPr>
          <p:cNvSpPr/>
          <p:nvPr/>
        </p:nvSpPr>
        <p:spPr>
          <a:xfrm>
            <a:off x="808791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5355896E-87A9-46ED-BDF5-90B7C109D726}"/>
              </a:ext>
            </a:extLst>
          </p:cNvPr>
          <p:cNvSpPr/>
          <p:nvPr/>
        </p:nvSpPr>
        <p:spPr>
          <a:xfrm>
            <a:off x="834092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CA35F03C-D9D8-48EE-A02C-ED19DF0B0EB4}"/>
              </a:ext>
            </a:extLst>
          </p:cNvPr>
          <p:cNvSpPr/>
          <p:nvPr/>
        </p:nvSpPr>
        <p:spPr>
          <a:xfrm>
            <a:off x="858801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83589827-FDE8-4FA2-9D81-FC15DD2BCA4D}"/>
              </a:ext>
            </a:extLst>
          </p:cNvPr>
          <p:cNvSpPr/>
          <p:nvPr/>
        </p:nvSpPr>
        <p:spPr>
          <a:xfrm>
            <a:off x="883511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6F11B151-7C9A-480C-BDD5-2AC80A14F900}"/>
              </a:ext>
            </a:extLst>
          </p:cNvPr>
          <p:cNvSpPr/>
          <p:nvPr/>
        </p:nvSpPr>
        <p:spPr>
          <a:xfrm>
            <a:off x="908518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88DBC0CE-8FC5-4B5B-AE02-4D1D198CA1E1}"/>
              </a:ext>
            </a:extLst>
          </p:cNvPr>
          <p:cNvSpPr/>
          <p:nvPr/>
        </p:nvSpPr>
        <p:spPr>
          <a:xfrm>
            <a:off x="933819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E74AED4F-F22D-42D0-8B92-399B654E9BA8}"/>
              </a:ext>
            </a:extLst>
          </p:cNvPr>
          <p:cNvSpPr/>
          <p:nvPr/>
        </p:nvSpPr>
        <p:spPr>
          <a:xfrm>
            <a:off x="9585290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3FDD25C4-CAF9-421F-8E16-C94467502DBF}"/>
              </a:ext>
            </a:extLst>
          </p:cNvPr>
          <p:cNvSpPr/>
          <p:nvPr/>
        </p:nvSpPr>
        <p:spPr>
          <a:xfrm>
            <a:off x="9832384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id="{41781900-15B9-40AE-9EB7-36BCA855916F}"/>
              </a:ext>
            </a:extLst>
          </p:cNvPr>
          <p:cNvSpPr/>
          <p:nvPr/>
        </p:nvSpPr>
        <p:spPr>
          <a:xfrm>
            <a:off x="10080984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4C8C6C6-80CE-481A-B40D-C05380D60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120" y="1240195"/>
            <a:ext cx="9184640" cy="2554545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Реши уравнение: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5х + 3 </a:t>
            </a:r>
            <a:r>
              <a:rPr kumimoji="0" lang="ru-RU" altLang="ru-RU" sz="8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х</a:t>
            </a:r>
            <a:r>
              <a:rPr kumimoji="0" lang="ru-RU" altLang="ru-RU" sz="8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– 6 = 826 </a:t>
            </a:r>
          </a:p>
        </p:txBody>
      </p:sp>
    </p:spTree>
    <p:extLst>
      <p:ext uri="{BB962C8B-B14F-4D97-AF65-F5344CB8AC3E}">
        <p14:creationId xmlns:p14="http://schemas.microsoft.com/office/powerpoint/2010/main" val="2795821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0"/>
    </mc:Choice>
    <mc:Fallback xmlns="">
      <p:transition spd="slow" advTm="4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6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8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9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1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2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4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7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8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00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15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30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45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60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7500"/>
                            </p:stCondLst>
                            <p:childTnLst>
                              <p:par>
                                <p:cTn id="10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39000"/>
                            </p:stCondLst>
                            <p:childTnLst>
                              <p:par>
                                <p:cTn id="10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40500"/>
                            </p:stCondLst>
                            <p:childTnLst>
                              <p:par>
                                <p:cTn id="1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42000"/>
                            </p:stCondLst>
                            <p:childTnLst>
                              <p:par>
                                <p:cTn id="1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43500"/>
                            </p:stCondLst>
                            <p:childTnLst>
                              <p:par>
                                <p:cTn id="1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253189" y="150033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4484AA-0DFB-4026-BD2C-F6EF94B84EC3}"/>
              </a:ext>
            </a:extLst>
          </p:cNvPr>
          <p:cNvSpPr txBox="1"/>
          <p:nvPr/>
        </p:nvSpPr>
        <p:spPr>
          <a:xfrm>
            <a:off x="1568369" y="1073363"/>
            <a:ext cx="9028591" cy="378565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8000" dirty="0">
                <a:solidFill>
                  <a:schemeClr val="tx1"/>
                </a:solidFill>
              </a:rPr>
              <a:t>Реши уравнение: </a:t>
            </a:r>
          </a:p>
          <a:p>
            <a:pPr algn="ctr"/>
            <a:r>
              <a:rPr lang="ru-RU" sz="8000" dirty="0">
                <a:solidFill>
                  <a:schemeClr val="tx1"/>
                </a:solidFill>
              </a:rPr>
              <a:t>x−(420 : 6)=349</a:t>
            </a:r>
          </a:p>
          <a:p>
            <a:pPr algn="ctr"/>
            <a:endParaRPr lang="ru-RU" sz="8000" dirty="0"/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9271C687-784C-4DE6-92C0-C692FD734A52}"/>
              </a:ext>
            </a:extLst>
          </p:cNvPr>
          <p:cNvSpPr/>
          <p:nvPr/>
        </p:nvSpPr>
        <p:spPr>
          <a:xfrm>
            <a:off x="286748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Прямоугольник 106">
            <a:extLst>
              <a:ext uri="{FF2B5EF4-FFF2-40B4-BE49-F238E27FC236}">
                <a16:creationId xmlns:a16="http://schemas.microsoft.com/office/drawing/2014/main" id="{E9F1DA54-FC6E-4FFC-ACF0-6E91E5B8115E}"/>
              </a:ext>
            </a:extLst>
          </p:cNvPr>
          <p:cNvSpPr/>
          <p:nvPr/>
        </p:nvSpPr>
        <p:spPr>
          <a:xfrm>
            <a:off x="311458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рямоугольник 107">
            <a:extLst>
              <a:ext uri="{FF2B5EF4-FFF2-40B4-BE49-F238E27FC236}">
                <a16:creationId xmlns:a16="http://schemas.microsoft.com/office/drawing/2014/main" id="{FB0C36D6-066C-4ED8-89CC-6348C6500308}"/>
              </a:ext>
            </a:extLst>
          </p:cNvPr>
          <p:cNvSpPr/>
          <p:nvPr/>
        </p:nvSpPr>
        <p:spPr>
          <a:xfrm>
            <a:off x="336167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Прямоугольник 108">
            <a:extLst>
              <a:ext uri="{FF2B5EF4-FFF2-40B4-BE49-F238E27FC236}">
                <a16:creationId xmlns:a16="http://schemas.microsoft.com/office/drawing/2014/main" id="{FD997410-31A3-463D-9213-920CE86B3BBF}"/>
              </a:ext>
            </a:extLst>
          </p:cNvPr>
          <p:cNvSpPr/>
          <p:nvPr/>
        </p:nvSpPr>
        <p:spPr>
          <a:xfrm>
            <a:off x="361616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Прямоугольник 109">
            <a:extLst>
              <a:ext uri="{FF2B5EF4-FFF2-40B4-BE49-F238E27FC236}">
                <a16:creationId xmlns:a16="http://schemas.microsoft.com/office/drawing/2014/main" id="{60443A35-62B7-4786-A1D8-2CEE82B9EFFD}"/>
              </a:ext>
            </a:extLst>
          </p:cNvPr>
          <p:cNvSpPr/>
          <p:nvPr/>
        </p:nvSpPr>
        <p:spPr>
          <a:xfrm>
            <a:off x="386326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Прямоугольник 110">
            <a:extLst>
              <a:ext uri="{FF2B5EF4-FFF2-40B4-BE49-F238E27FC236}">
                <a16:creationId xmlns:a16="http://schemas.microsoft.com/office/drawing/2014/main" id="{BAE3B53E-0082-42F1-9B62-3D51234C91CC}"/>
              </a:ext>
            </a:extLst>
          </p:cNvPr>
          <p:cNvSpPr/>
          <p:nvPr/>
        </p:nvSpPr>
        <p:spPr>
          <a:xfrm>
            <a:off x="411035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Прямоугольник 111">
            <a:extLst>
              <a:ext uri="{FF2B5EF4-FFF2-40B4-BE49-F238E27FC236}">
                <a16:creationId xmlns:a16="http://schemas.microsoft.com/office/drawing/2014/main" id="{0DED513F-7B9C-4CB6-96E8-BCF90F621D4A}"/>
              </a:ext>
            </a:extLst>
          </p:cNvPr>
          <p:cNvSpPr/>
          <p:nvPr/>
        </p:nvSpPr>
        <p:spPr>
          <a:xfrm>
            <a:off x="436336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Прямоугольник 112">
            <a:extLst>
              <a:ext uri="{FF2B5EF4-FFF2-40B4-BE49-F238E27FC236}">
                <a16:creationId xmlns:a16="http://schemas.microsoft.com/office/drawing/2014/main" id="{77A64CC4-8950-44CD-94E6-BCA1B2057787}"/>
              </a:ext>
            </a:extLst>
          </p:cNvPr>
          <p:cNvSpPr/>
          <p:nvPr/>
        </p:nvSpPr>
        <p:spPr>
          <a:xfrm>
            <a:off x="4610459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Прямоугольник 113">
            <a:extLst>
              <a:ext uri="{FF2B5EF4-FFF2-40B4-BE49-F238E27FC236}">
                <a16:creationId xmlns:a16="http://schemas.microsoft.com/office/drawing/2014/main" id="{8EFD55A7-F74B-4AB1-A660-5B29109755B8}"/>
              </a:ext>
            </a:extLst>
          </p:cNvPr>
          <p:cNvSpPr/>
          <p:nvPr/>
        </p:nvSpPr>
        <p:spPr>
          <a:xfrm>
            <a:off x="485755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Прямоугольник 114">
            <a:extLst>
              <a:ext uri="{FF2B5EF4-FFF2-40B4-BE49-F238E27FC236}">
                <a16:creationId xmlns:a16="http://schemas.microsoft.com/office/drawing/2014/main" id="{9105C03B-EC6D-4177-829B-CACBBD79CC9B}"/>
              </a:ext>
            </a:extLst>
          </p:cNvPr>
          <p:cNvSpPr/>
          <p:nvPr/>
        </p:nvSpPr>
        <p:spPr>
          <a:xfrm>
            <a:off x="510464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Прямоугольник 115">
            <a:extLst>
              <a:ext uri="{FF2B5EF4-FFF2-40B4-BE49-F238E27FC236}">
                <a16:creationId xmlns:a16="http://schemas.microsoft.com/office/drawing/2014/main" id="{95D3DB82-F230-47F9-8893-DDD4578D4543}"/>
              </a:ext>
            </a:extLst>
          </p:cNvPr>
          <p:cNvSpPr/>
          <p:nvPr/>
        </p:nvSpPr>
        <p:spPr>
          <a:xfrm>
            <a:off x="535174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Прямоугольник 116">
            <a:extLst>
              <a:ext uri="{FF2B5EF4-FFF2-40B4-BE49-F238E27FC236}">
                <a16:creationId xmlns:a16="http://schemas.microsoft.com/office/drawing/2014/main" id="{BC429317-512C-452D-93D4-D941DDCA60BD}"/>
              </a:ext>
            </a:extLst>
          </p:cNvPr>
          <p:cNvSpPr/>
          <p:nvPr/>
        </p:nvSpPr>
        <p:spPr>
          <a:xfrm>
            <a:off x="559883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Прямоугольник 117">
            <a:extLst>
              <a:ext uri="{FF2B5EF4-FFF2-40B4-BE49-F238E27FC236}">
                <a16:creationId xmlns:a16="http://schemas.microsoft.com/office/drawing/2014/main" id="{E1B83214-D902-40E1-B684-516B11F3733D}"/>
              </a:ext>
            </a:extLst>
          </p:cNvPr>
          <p:cNvSpPr/>
          <p:nvPr/>
        </p:nvSpPr>
        <p:spPr>
          <a:xfrm>
            <a:off x="585184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Прямоугольник 118">
            <a:extLst>
              <a:ext uri="{FF2B5EF4-FFF2-40B4-BE49-F238E27FC236}">
                <a16:creationId xmlns:a16="http://schemas.microsoft.com/office/drawing/2014/main" id="{D8CC256C-08B6-49E5-8DC1-F1514A6096E4}"/>
              </a:ext>
            </a:extLst>
          </p:cNvPr>
          <p:cNvSpPr/>
          <p:nvPr/>
        </p:nvSpPr>
        <p:spPr>
          <a:xfrm>
            <a:off x="6098939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Прямоугольник 119">
            <a:extLst>
              <a:ext uri="{FF2B5EF4-FFF2-40B4-BE49-F238E27FC236}">
                <a16:creationId xmlns:a16="http://schemas.microsoft.com/office/drawing/2014/main" id="{31E74B1E-02D8-4C16-BFDE-40F48D110FAD}"/>
              </a:ext>
            </a:extLst>
          </p:cNvPr>
          <p:cNvSpPr/>
          <p:nvPr/>
        </p:nvSpPr>
        <p:spPr>
          <a:xfrm>
            <a:off x="634603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Прямоугольник 120">
            <a:extLst>
              <a:ext uri="{FF2B5EF4-FFF2-40B4-BE49-F238E27FC236}">
                <a16:creationId xmlns:a16="http://schemas.microsoft.com/office/drawing/2014/main" id="{2414F297-BF7A-4D85-AAFE-81FEC68A0896}"/>
              </a:ext>
            </a:extLst>
          </p:cNvPr>
          <p:cNvSpPr/>
          <p:nvPr/>
        </p:nvSpPr>
        <p:spPr>
          <a:xfrm>
            <a:off x="6596108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Прямоугольник 121">
            <a:extLst>
              <a:ext uri="{FF2B5EF4-FFF2-40B4-BE49-F238E27FC236}">
                <a16:creationId xmlns:a16="http://schemas.microsoft.com/office/drawing/2014/main" id="{D23F3092-2098-44C7-815A-09481F630969}"/>
              </a:ext>
            </a:extLst>
          </p:cNvPr>
          <p:cNvSpPr/>
          <p:nvPr/>
        </p:nvSpPr>
        <p:spPr>
          <a:xfrm>
            <a:off x="6849118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Прямоугольник 122">
            <a:extLst>
              <a:ext uri="{FF2B5EF4-FFF2-40B4-BE49-F238E27FC236}">
                <a16:creationId xmlns:a16="http://schemas.microsoft.com/office/drawing/2014/main" id="{6A398846-CC79-4203-A975-01857BA54AE9}"/>
              </a:ext>
            </a:extLst>
          </p:cNvPr>
          <p:cNvSpPr/>
          <p:nvPr/>
        </p:nvSpPr>
        <p:spPr>
          <a:xfrm>
            <a:off x="7096212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Прямоугольник 123">
            <a:extLst>
              <a:ext uri="{FF2B5EF4-FFF2-40B4-BE49-F238E27FC236}">
                <a16:creationId xmlns:a16="http://schemas.microsoft.com/office/drawing/2014/main" id="{17B6219A-F997-49FA-95B5-AC1262695C8E}"/>
              </a:ext>
            </a:extLst>
          </p:cNvPr>
          <p:cNvSpPr/>
          <p:nvPr/>
        </p:nvSpPr>
        <p:spPr>
          <a:xfrm>
            <a:off x="734330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" name="Прямоугольник 124">
            <a:extLst>
              <a:ext uri="{FF2B5EF4-FFF2-40B4-BE49-F238E27FC236}">
                <a16:creationId xmlns:a16="http://schemas.microsoft.com/office/drawing/2014/main" id="{2CE9714E-B9B2-4928-9679-742113513351}"/>
              </a:ext>
            </a:extLst>
          </p:cNvPr>
          <p:cNvSpPr/>
          <p:nvPr/>
        </p:nvSpPr>
        <p:spPr>
          <a:xfrm>
            <a:off x="759190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32C9CCD3-7CCF-4796-BB64-46B9D9C11ACA}"/>
              </a:ext>
            </a:extLst>
          </p:cNvPr>
          <p:cNvSpPr/>
          <p:nvPr/>
        </p:nvSpPr>
        <p:spPr>
          <a:xfrm>
            <a:off x="7840819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4861527F-C5AC-4B40-BF61-8415C4C446F0}"/>
              </a:ext>
            </a:extLst>
          </p:cNvPr>
          <p:cNvSpPr/>
          <p:nvPr/>
        </p:nvSpPr>
        <p:spPr>
          <a:xfrm>
            <a:off x="808791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5355896E-87A9-46ED-BDF5-90B7C109D726}"/>
              </a:ext>
            </a:extLst>
          </p:cNvPr>
          <p:cNvSpPr/>
          <p:nvPr/>
        </p:nvSpPr>
        <p:spPr>
          <a:xfrm>
            <a:off x="834092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CA35F03C-D9D8-48EE-A02C-ED19DF0B0EB4}"/>
              </a:ext>
            </a:extLst>
          </p:cNvPr>
          <p:cNvSpPr/>
          <p:nvPr/>
        </p:nvSpPr>
        <p:spPr>
          <a:xfrm>
            <a:off x="858801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83589827-FDE8-4FA2-9D81-FC15DD2BCA4D}"/>
              </a:ext>
            </a:extLst>
          </p:cNvPr>
          <p:cNvSpPr/>
          <p:nvPr/>
        </p:nvSpPr>
        <p:spPr>
          <a:xfrm>
            <a:off x="883511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6F11B151-7C9A-480C-BDD5-2AC80A14F900}"/>
              </a:ext>
            </a:extLst>
          </p:cNvPr>
          <p:cNvSpPr/>
          <p:nvPr/>
        </p:nvSpPr>
        <p:spPr>
          <a:xfrm>
            <a:off x="908518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88DBC0CE-8FC5-4B5B-AE02-4D1D198CA1E1}"/>
              </a:ext>
            </a:extLst>
          </p:cNvPr>
          <p:cNvSpPr/>
          <p:nvPr/>
        </p:nvSpPr>
        <p:spPr>
          <a:xfrm>
            <a:off x="933819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E74AED4F-F22D-42D0-8B92-399B654E9BA8}"/>
              </a:ext>
            </a:extLst>
          </p:cNvPr>
          <p:cNvSpPr/>
          <p:nvPr/>
        </p:nvSpPr>
        <p:spPr>
          <a:xfrm>
            <a:off x="9585290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3FDD25C4-CAF9-421F-8E16-C94467502DBF}"/>
              </a:ext>
            </a:extLst>
          </p:cNvPr>
          <p:cNvSpPr/>
          <p:nvPr/>
        </p:nvSpPr>
        <p:spPr>
          <a:xfrm>
            <a:off x="9832384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id="{41781900-15B9-40AE-9EB7-36BCA855916F}"/>
              </a:ext>
            </a:extLst>
          </p:cNvPr>
          <p:cNvSpPr/>
          <p:nvPr/>
        </p:nvSpPr>
        <p:spPr>
          <a:xfrm>
            <a:off x="10080984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8962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0"/>
    </mc:Choice>
    <mc:Fallback xmlns="">
      <p:transition spd="slow" advTm="4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6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8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9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1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2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4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7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8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00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15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30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45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60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7500"/>
                            </p:stCondLst>
                            <p:childTnLst>
                              <p:par>
                                <p:cTn id="10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39000"/>
                            </p:stCondLst>
                            <p:childTnLst>
                              <p:par>
                                <p:cTn id="10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40500"/>
                            </p:stCondLst>
                            <p:childTnLst>
                              <p:par>
                                <p:cTn id="1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42000"/>
                            </p:stCondLst>
                            <p:childTnLst>
                              <p:par>
                                <p:cTn id="1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43500"/>
                            </p:stCondLst>
                            <p:childTnLst>
                              <p:par>
                                <p:cTn id="1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253189" y="150033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4484AA-0DFB-4026-BD2C-F6EF94B84EC3}"/>
              </a:ext>
            </a:extLst>
          </p:cNvPr>
          <p:cNvSpPr txBox="1"/>
          <p:nvPr/>
        </p:nvSpPr>
        <p:spPr>
          <a:xfrm>
            <a:off x="1606858" y="1073363"/>
            <a:ext cx="9028591" cy="255454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8000" dirty="0">
                <a:solidFill>
                  <a:schemeClr val="tx1"/>
                </a:solidFill>
              </a:rPr>
              <a:t>Реши </a:t>
            </a:r>
            <a:r>
              <a:rPr lang="ru-RU" sz="8000" dirty="0" smtClean="0">
                <a:solidFill>
                  <a:schemeClr val="tx1"/>
                </a:solidFill>
              </a:rPr>
              <a:t>уравнение:</a:t>
            </a:r>
          </a:p>
          <a:p>
            <a:pPr algn="ctr"/>
            <a:r>
              <a:rPr lang="ru-RU" sz="8000" dirty="0" smtClean="0">
                <a:solidFill>
                  <a:schemeClr val="tx1"/>
                </a:solidFill>
              </a:rPr>
              <a:t>40+(2х-5)=53</a:t>
            </a:r>
            <a:endParaRPr lang="ru-RU" sz="8000" dirty="0">
              <a:solidFill>
                <a:schemeClr val="tx1"/>
              </a:solidFill>
            </a:endParaRPr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9271C687-784C-4DE6-92C0-C692FD734A52}"/>
              </a:ext>
            </a:extLst>
          </p:cNvPr>
          <p:cNvSpPr/>
          <p:nvPr/>
        </p:nvSpPr>
        <p:spPr>
          <a:xfrm>
            <a:off x="286748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Прямоугольник 106">
            <a:extLst>
              <a:ext uri="{FF2B5EF4-FFF2-40B4-BE49-F238E27FC236}">
                <a16:creationId xmlns:a16="http://schemas.microsoft.com/office/drawing/2014/main" id="{E9F1DA54-FC6E-4FFC-ACF0-6E91E5B8115E}"/>
              </a:ext>
            </a:extLst>
          </p:cNvPr>
          <p:cNvSpPr/>
          <p:nvPr/>
        </p:nvSpPr>
        <p:spPr>
          <a:xfrm>
            <a:off x="311458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рямоугольник 107">
            <a:extLst>
              <a:ext uri="{FF2B5EF4-FFF2-40B4-BE49-F238E27FC236}">
                <a16:creationId xmlns:a16="http://schemas.microsoft.com/office/drawing/2014/main" id="{FB0C36D6-066C-4ED8-89CC-6348C6500308}"/>
              </a:ext>
            </a:extLst>
          </p:cNvPr>
          <p:cNvSpPr/>
          <p:nvPr/>
        </p:nvSpPr>
        <p:spPr>
          <a:xfrm>
            <a:off x="336167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Прямоугольник 108">
            <a:extLst>
              <a:ext uri="{FF2B5EF4-FFF2-40B4-BE49-F238E27FC236}">
                <a16:creationId xmlns:a16="http://schemas.microsoft.com/office/drawing/2014/main" id="{FD997410-31A3-463D-9213-920CE86B3BBF}"/>
              </a:ext>
            </a:extLst>
          </p:cNvPr>
          <p:cNvSpPr/>
          <p:nvPr/>
        </p:nvSpPr>
        <p:spPr>
          <a:xfrm>
            <a:off x="361616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Прямоугольник 109">
            <a:extLst>
              <a:ext uri="{FF2B5EF4-FFF2-40B4-BE49-F238E27FC236}">
                <a16:creationId xmlns:a16="http://schemas.microsoft.com/office/drawing/2014/main" id="{60443A35-62B7-4786-A1D8-2CEE82B9EFFD}"/>
              </a:ext>
            </a:extLst>
          </p:cNvPr>
          <p:cNvSpPr/>
          <p:nvPr/>
        </p:nvSpPr>
        <p:spPr>
          <a:xfrm>
            <a:off x="386326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Прямоугольник 110">
            <a:extLst>
              <a:ext uri="{FF2B5EF4-FFF2-40B4-BE49-F238E27FC236}">
                <a16:creationId xmlns:a16="http://schemas.microsoft.com/office/drawing/2014/main" id="{BAE3B53E-0082-42F1-9B62-3D51234C91CC}"/>
              </a:ext>
            </a:extLst>
          </p:cNvPr>
          <p:cNvSpPr/>
          <p:nvPr/>
        </p:nvSpPr>
        <p:spPr>
          <a:xfrm>
            <a:off x="411035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Прямоугольник 111">
            <a:extLst>
              <a:ext uri="{FF2B5EF4-FFF2-40B4-BE49-F238E27FC236}">
                <a16:creationId xmlns:a16="http://schemas.microsoft.com/office/drawing/2014/main" id="{0DED513F-7B9C-4CB6-96E8-BCF90F621D4A}"/>
              </a:ext>
            </a:extLst>
          </p:cNvPr>
          <p:cNvSpPr/>
          <p:nvPr/>
        </p:nvSpPr>
        <p:spPr>
          <a:xfrm>
            <a:off x="436336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Прямоугольник 112">
            <a:extLst>
              <a:ext uri="{FF2B5EF4-FFF2-40B4-BE49-F238E27FC236}">
                <a16:creationId xmlns:a16="http://schemas.microsoft.com/office/drawing/2014/main" id="{77A64CC4-8950-44CD-94E6-BCA1B2057787}"/>
              </a:ext>
            </a:extLst>
          </p:cNvPr>
          <p:cNvSpPr/>
          <p:nvPr/>
        </p:nvSpPr>
        <p:spPr>
          <a:xfrm>
            <a:off x="4610459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Прямоугольник 113">
            <a:extLst>
              <a:ext uri="{FF2B5EF4-FFF2-40B4-BE49-F238E27FC236}">
                <a16:creationId xmlns:a16="http://schemas.microsoft.com/office/drawing/2014/main" id="{8EFD55A7-F74B-4AB1-A660-5B29109755B8}"/>
              </a:ext>
            </a:extLst>
          </p:cNvPr>
          <p:cNvSpPr/>
          <p:nvPr/>
        </p:nvSpPr>
        <p:spPr>
          <a:xfrm>
            <a:off x="485755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Прямоугольник 114">
            <a:extLst>
              <a:ext uri="{FF2B5EF4-FFF2-40B4-BE49-F238E27FC236}">
                <a16:creationId xmlns:a16="http://schemas.microsoft.com/office/drawing/2014/main" id="{9105C03B-EC6D-4177-829B-CACBBD79CC9B}"/>
              </a:ext>
            </a:extLst>
          </p:cNvPr>
          <p:cNvSpPr/>
          <p:nvPr/>
        </p:nvSpPr>
        <p:spPr>
          <a:xfrm>
            <a:off x="510464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Прямоугольник 115">
            <a:extLst>
              <a:ext uri="{FF2B5EF4-FFF2-40B4-BE49-F238E27FC236}">
                <a16:creationId xmlns:a16="http://schemas.microsoft.com/office/drawing/2014/main" id="{95D3DB82-F230-47F9-8893-DDD4578D4543}"/>
              </a:ext>
            </a:extLst>
          </p:cNvPr>
          <p:cNvSpPr/>
          <p:nvPr/>
        </p:nvSpPr>
        <p:spPr>
          <a:xfrm>
            <a:off x="535174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Прямоугольник 116">
            <a:extLst>
              <a:ext uri="{FF2B5EF4-FFF2-40B4-BE49-F238E27FC236}">
                <a16:creationId xmlns:a16="http://schemas.microsoft.com/office/drawing/2014/main" id="{BC429317-512C-452D-93D4-D941DDCA60BD}"/>
              </a:ext>
            </a:extLst>
          </p:cNvPr>
          <p:cNvSpPr/>
          <p:nvPr/>
        </p:nvSpPr>
        <p:spPr>
          <a:xfrm>
            <a:off x="559883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Прямоугольник 117">
            <a:extLst>
              <a:ext uri="{FF2B5EF4-FFF2-40B4-BE49-F238E27FC236}">
                <a16:creationId xmlns:a16="http://schemas.microsoft.com/office/drawing/2014/main" id="{E1B83214-D902-40E1-B684-516B11F3733D}"/>
              </a:ext>
            </a:extLst>
          </p:cNvPr>
          <p:cNvSpPr/>
          <p:nvPr/>
        </p:nvSpPr>
        <p:spPr>
          <a:xfrm>
            <a:off x="585184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Прямоугольник 118">
            <a:extLst>
              <a:ext uri="{FF2B5EF4-FFF2-40B4-BE49-F238E27FC236}">
                <a16:creationId xmlns:a16="http://schemas.microsoft.com/office/drawing/2014/main" id="{D8CC256C-08B6-49E5-8DC1-F1514A6096E4}"/>
              </a:ext>
            </a:extLst>
          </p:cNvPr>
          <p:cNvSpPr/>
          <p:nvPr/>
        </p:nvSpPr>
        <p:spPr>
          <a:xfrm>
            <a:off x="6098939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Прямоугольник 119">
            <a:extLst>
              <a:ext uri="{FF2B5EF4-FFF2-40B4-BE49-F238E27FC236}">
                <a16:creationId xmlns:a16="http://schemas.microsoft.com/office/drawing/2014/main" id="{31E74B1E-02D8-4C16-BFDE-40F48D110FAD}"/>
              </a:ext>
            </a:extLst>
          </p:cNvPr>
          <p:cNvSpPr/>
          <p:nvPr/>
        </p:nvSpPr>
        <p:spPr>
          <a:xfrm>
            <a:off x="634603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Прямоугольник 120">
            <a:extLst>
              <a:ext uri="{FF2B5EF4-FFF2-40B4-BE49-F238E27FC236}">
                <a16:creationId xmlns:a16="http://schemas.microsoft.com/office/drawing/2014/main" id="{2414F297-BF7A-4D85-AAFE-81FEC68A0896}"/>
              </a:ext>
            </a:extLst>
          </p:cNvPr>
          <p:cNvSpPr/>
          <p:nvPr/>
        </p:nvSpPr>
        <p:spPr>
          <a:xfrm>
            <a:off x="6596108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Прямоугольник 121">
            <a:extLst>
              <a:ext uri="{FF2B5EF4-FFF2-40B4-BE49-F238E27FC236}">
                <a16:creationId xmlns:a16="http://schemas.microsoft.com/office/drawing/2014/main" id="{D23F3092-2098-44C7-815A-09481F630969}"/>
              </a:ext>
            </a:extLst>
          </p:cNvPr>
          <p:cNvSpPr/>
          <p:nvPr/>
        </p:nvSpPr>
        <p:spPr>
          <a:xfrm>
            <a:off x="6849118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Прямоугольник 122">
            <a:extLst>
              <a:ext uri="{FF2B5EF4-FFF2-40B4-BE49-F238E27FC236}">
                <a16:creationId xmlns:a16="http://schemas.microsoft.com/office/drawing/2014/main" id="{6A398846-CC79-4203-A975-01857BA54AE9}"/>
              </a:ext>
            </a:extLst>
          </p:cNvPr>
          <p:cNvSpPr/>
          <p:nvPr/>
        </p:nvSpPr>
        <p:spPr>
          <a:xfrm>
            <a:off x="7096212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Прямоугольник 123">
            <a:extLst>
              <a:ext uri="{FF2B5EF4-FFF2-40B4-BE49-F238E27FC236}">
                <a16:creationId xmlns:a16="http://schemas.microsoft.com/office/drawing/2014/main" id="{17B6219A-F997-49FA-95B5-AC1262695C8E}"/>
              </a:ext>
            </a:extLst>
          </p:cNvPr>
          <p:cNvSpPr/>
          <p:nvPr/>
        </p:nvSpPr>
        <p:spPr>
          <a:xfrm>
            <a:off x="734330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" name="Прямоугольник 124">
            <a:extLst>
              <a:ext uri="{FF2B5EF4-FFF2-40B4-BE49-F238E27FC236}">
                <a16:creationId xmlns:a16="http://schemas.microsoft.com/office/drawing/2014/main" id="{2CE9714E-B9B2-4928-9679-742113513351}"/>
              </a:ext>
            </a:extLst>
          </p:cNvPr>
          <p:cNvSpPr/>
          <p:nvPr/>
        </p:nvSpPr>
        <p:spPr>
          <a:xfrm>
            <a:off x="759190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32C9CCD3-7CCF-4796-BB64-46B9D9C11ACA}"/>
              </a:ext>
            </a:extLst>
          </p:cNvPr>
          <p:cNvSpPr/>
          <p:nvPr/>
        </p:nvSpPr>
        <p:spPr>
          <a:xfrm>
            <a:off x="7840819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4861527F-C5AC-4B40-BF61-8415C4C446F0}"/>
              </a:ext>
            </a:extLst>
          </p:cNvPr>
          <p:cNvSpPr/>
          <p:nvPr/>
        </p:nvSpPr>
        <p:spPr>
          <a:xfrm>
            <a:off x="808791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5355896E-87A9-46ED-BDF5-90B7C109D726}"/>
              </a:ext>
            </a:extLst>
          </p:cNvPr>
          <p:cNvSpPr/>
          <p:nvPr/>
        </p:nvSpPr>
        <p:spPr>
          <a:xfrm>
            <a:off x="834092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CA35F03C-D9D8-48EE-A02C-ED19DF0B0EB4}"/>
              </a:ext>
            </a:extLst>
          </p:cNvPr>
          <p:cNvSpPr/>
          <p:nvPr/>
        </p:nvSpPr>
        <p:spPr>
          <a:xfrm>
            <a:off x="858801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83589827-FDE8-4FA2-9D81-FC15DD2BCA4D}"/>
              </a:ext>
            </a:extLst>
          </p:cNvPr>
          <p:cNvSpPr/>
          <p:nvPr/>
        </p:nvSpPr>
        <p:spPr>
          <a:xfrm>
            <a:off x="883511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6F11B151-7C9A-480C-BDD5-2AC80A14F900}"/>
              </a:ext>
            </a:extLst>
          </p:cNvPr>
          <p:cNvSpPr/>
          <p:nvPr/>
        </p:nvSpPr>
        <p:spPr>
          <a:xfrm>
            <a:off x="908518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88DBC0CE-8FC5-4B5B-AE02-4D1D198CA1E1}"/>
              </a:ext>
            </a:extLst>
          </p:cNvPr>
          <p:cNvSpPr/>
          <p:nvPr/>
        </p:nvSpPr>
        <p:spPr>
          <a:xfrm>
            <a:off x="933819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E74AED4F-F22D-42D0-8B92-399B654E9BA8}"/>
              </a:ext>
            </a:extLst>
          </p:cNvPr>
          <p:cNvSpPr/>
          <p:nvPr/>
        </p:nvSpPr>
        <p:spPr>
          <a:xfrm>
            <a:off x="9585290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3FDD25C4-CAF9-421F-8E16-C94467502DBF}"/>
              </a:ext>
            </a:extLst>
          </p:cNvPr>
          <p:cNvSpPr/>
          <p:nvPr/>
        </p:nvSpPr>
        <p:spPr>
          <a:xfrm>
            <a:off x="9832384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id="{41781900-15B9-40AE-9EB7-36BCA855916F}"/>
              </a:ext>
            </a:extLst>
          </p:cNvPr>
          <p:cNvSpPr/>
          <p:nvPr/>
        </p:nvSpPr>
        <p:spPr>
          <a:xfrm>
            <a:off x="10080984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56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0"/>
    </mc:Choice>
    <mc:Fallback xmlns="">
      <p:transition spd="slow" advTm="4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6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8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9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1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2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4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7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8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00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15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30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45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60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7500"/>
                            </p:stCondLst>
                            <p:childTnLst>
                              <p:par>
                                <p:cTn id="10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39000"/>
                            </p:stCondLst>
                            <p:childTnLst>
                              <p:par>
                                <p:cTn id="10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40500"/>
                            </p:stCondLst>
                            <p:childTnLst>
                              <p:par>
                                <p:cTn id="1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42000"/>
                            </p:stCondLst>
                            <p:childTnLst>
                              <p:par>
                                <p:cTn id="1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43500"/>
                            </p:stCondLst>
                            <p:childTnLst>
                              <p:par>
                                <p:cTn id="1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5A714B0-5375-4A3C-A3A7-D3892A8DCEA1}"/>
              </a:ext>
            </a:extLst>
          </p:cNvPr>
          <p:cNvSpPr txBox="1"/>
          <p:nvPr/>
        </p:nvSpPr>
        <p:spPr>
          <a:xfrm>
            <a:off x="1656080" y="1056640"/>
            <a:ext cx="831088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500" dirty="0">
                <a:latin typeface="Arial Black" panose="020B0A04020102020204" pitchFamily="34" charset="0"/>
              </a:rPr>
              <a:t>Проверка ответов</a:t>
            </a:r>
          </a:p>
        </p:txBody>
      </p:sp>
    </p:spTree>
    <p:extLst>
      <p:ext uri="{BB962C8B-B14F-4D97-AF65-F5344CB8AC3E}">
        <p14:creationId xmlns:p14="http://schemas.microsoft.com/office/powerpoint/2010/main" val="333448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253189" y="150033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3922854-9940-4631-864A-937F5EC20D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1940" y="1766287"/>
            <a:ext cx="9848335" cy="1938992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6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Найди корень уравнения: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6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35 ⋅ (47 – </a:t>
            </a:r>
            <a:r>
              <a:rPr kumimoji="0" lang="ru-RU" altLang="ru-RU" sz="6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а</a:t>
            </a:r>
            <a:r>
              <a:rPr kumimoji="0" lang="ru-RU" altLang="ru-RU" sz="6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) = 980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42F7A8-5494-4D34-9238-E75303BC86A9}"/>
              </a:ext>
            </a:extLst>
          </p:cNvPr>
          <p:cNvSpPr txBox="1"/>
          <p:nvPr/>
        </p:nvSpPr>
        <p:spPr>
          <a:xfrm>
            <a:off x="3750270" y="3956179"/>
            <a:ext cx="5691673" cy="255454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4000" b="1" dirty="0"/>
              <a:t>47 – а = 980 : 35</a:t>
            </a:r>
          </a:p>
          <a:p>
            <a:r>
              <a:rPr lang="ru-RU" sz="4000" b="1" dirty="0"/>
              <a:t>47-а = 28</a:t>
            </a:r>
          </a:p>
          <a:p>
            <a:r>
              <a:rPr lang="ru-RU" sz="4000" b="1" dirty="0"/>
              <a:t>а = 47 – 28</a:t>
            </a:r>
          </a:p>
          <a:p>
            <a:r>
              <a:rPr lang="ru-RU" sz="4000" b="1" dirty="0"/>
              <a:t>а = 19</a:t>
            </a:r>
          </a:p>
        </p:txBody>
      </p:sp>
    </p:spTree>
    <p:extLst>
      <p:ext uri="{BB962C8B-B14F-4D97-AF65-F5344CB8AC3E}">
        <p14:creationId xmlns:p14="http://schemas.microsoft.com/office/powerpoint/2010/main" val="262771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253189" y="150033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50A855FA-1090-4CB5-8B26-290676CB485E}"/>
              </a:ext>
            </a:extLst>
          </p:cNvPr>
          <p:cNvSpPr/>
          <p:nvPr/>
        </p:nvSpPr>
        <p:spPr>
          <a:xfrm>
            <a:off x="1748901" y="2965143"/>
            <a:ext cx="710214" cy="6747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А</a:t>
            </a: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BA92AC21-DDD8-4E11-97A4-B8AC5489A6EA}"/>
              </a:ext>
            </a:extLst>
          </p:cNvPr>
          <p:cNvSpPr/>
          <p:nvPr/>
        </p:nvSpPr>
        <p:spPr>
          <a:xfrm>
            <a:off x="1748901" y="4114728"/>
            <a:ext cx="710214" cy="6747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В</a:t>
            </a: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BA05BC78-444F-4C69-A6D0-010D3D92A9A2}"/>
              </a:ext>
            </a:extLst>
          </p:cNvPr>
          <p:cNvSpPr/>
          <p:nvPr/>
        </p:nvSpPr>
        <p:spPr>
          <a:xfrm>
            <a:off x="6631620" y="2965143"/>
            <a:ext cx="710214" cy="6747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Б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89F231E5-865E-4A03-9BA0-F80922FA19B3}"/>
              </a:ext>
            </a:extLst>
          </p:cNvPr>
          <p:cNvSpPr/>
          <p:nvPr/>
        </p:nvSpPr>
        <p:spPr>
          <a:xfrm>
            <a:off x="6631620" y="4114728"/>
            <a:ext cx="710214" cy="6747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Г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51A199E-0BBB-41BA-A5D4-5092A904B94C}"/>
              </a:ext>
            </a:extLst>
          </p:cNvPr>
          <p:cNvSpPr txBox="1"/>
          <p:nvPr/>
        </p:nvSpPr>
        <p:spPr>
          <a:xfrm>
            <a:off x="2493132" y="2931959"/>
            <a:ext cx="2974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313600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AB919E-972A-43A5-AE33-3D5C4C59D6E6}"/>
              </a:ext>
            </a:extLst>
          </p:cNvPr>
          <p:cNvSpPr txBox="1"/>
          <p:nvPr/>
        </p:nvSpPr>
        <p:spPr>
          <a:xfrm>
            <a:off x="2586362" y="4070340"/>
            <a:ext cx="2974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784000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0026341-9FEA-45AA-BABA-CCB06BBF09C1}"/>
              </a:ext>
            </a:extLst>
          </p:cNvPr>
          <p:cNvSpPr txBox="1"/>
          <p:nvPr/>
        </p:nvSpPr>
        <p:spPr>
          <a:xfrm>
            <a:off x="7557298" y="2931959"/>
            <a:ext cx="2974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7840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59F3873-1A85-4249-96F3-42022C818CBE}"/>
              </a:ext>
            </a:extLst>
          </p:cNvPr>
          <p:cNvSpPr txBox="1"/>
          <p:nvPr/>
        </p:nvSpPr>
        <p:spPr>
          <a:xfrm>
            <a:off x="7557298" y="4070340"/>
            <a:ext cx="2974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31360</a:t>
            </a:r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9271C687-784C-4DE6-92C0-C692FD734A52}"/>
              </a:ext>
            </a:extLst>
          </p:cNvPr>
          <p:cNvSpPr/>
          <p:nvPr/>
        </p:nvSpPr>
        <p:spPr>
          <a:xfrm>
            <a:off x="286748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Прямоугольник 106">
            <a:extLst>
              <a:ext uri="{FF2B5EF4-FFF2-40B4-BE49-F238E27FC236}">
                <a16:creationId xmlns:a16="http://schemas.microsoft.com/office/drawing/2014/main" id="{E9F1DA54-FC6E-4FFC-ACF0-6E91E5B8115E}"/>
              </a:ext>
            </a:extLst>
          </p:cNvPr>
          <p:cNvSpPr/>
          <p:nvPr/>
        </p:nvSpPr>
        <p:spPr>
          <a:xfrm>
            <a:off x="311458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рямоугольник 107">
            <a:extLst>
              <a:ext uri="{FF2B5EF4-FFF2-40B4-BE49-F238E27FC236}">
                <a16:creationId xmlns:a16="http://schemas.microsoft.com/office/drawing/2014/main" id="{FB0C36D6-066C-4ED8-89CC-6348C6500308}"/>
              </a:ext>
            </a:extLst>
          </p:cNvPr>
          <p:cNvSpPr/>
          <p:nvPr/>
        </p:nvSpPr>
        <p:spPr>
          <a:xfrm>
            <a:off x="336167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Прямоугольник 108">
            <a:extLst>
              <a:ext uri="{FF2B5EF4-FFF2-40B4-BE49-F238E27FC236}">
                <a16:creationId xmlns:a16="http://schemas.microsoft.com/office/drawing/2014/main" id="{FD997410-31A3-463D-9213-920CE86B3BBF}"/>
              </a:ext>
            </a:extLst>
          </p:cNvPr>
          <p:cNvSpPr/>
          <p:nvPr/>
        </p:nvSpPr>
        <p:spPr>
          <a:xfrm>
            <a:off x="361616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Прямоугольник 109">
            <a:extLst>
              <a:ext uri="{FF2B5EF4-FFF2-40B4-BE49-F238E27FC236}">
                <a16:creationId xmlns:a16="http://schemas.microsoft.com/office/drawing/2014/main" id="{60443A35-62B7-4786-A1D8-2CEE82B9EFFD}"/>
              </a:ext>
            </a:extLst>
          </p:cNvPr>
          <p:cNvSpPr/>
          <p:nvPr/>
        </p:nvSpPr>
        <p:spPr>
          <a:xfrm>
            <a:off x="386326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Прямоугольник 110">
            <a:extLst>
              <a:ext uri="{FF2B5EF4-FFF2-40B4-BE49-F238E27FC236}">
                <a16:creationId xmlns:a16="http://schemas.microsoft.com/office/drawing/2014/main" id="{BAE3B53E-0082-42F1-9B62-3D51234C91CC}"/>
              </a:ext>
            </a:extLst>
          </p:cNvPr>
          <p:cNvSpPr/>
          <p:nvPr/>
        </p:nvSpPr>
        <p:spPr>
          <a:xfrm>
            <a:off x="411035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Прямоугольник 111">
            <a:extLst>
              <a:ext uri="{FF2B5EF4-FFF2-40B4-BE49-F238E27FC236}">
                <a16:creationId xmlns:a16="http://schemas.microsoft.com/office/drawing/2014/main" id="{0DED513F-7B9C-4CB6-96E8-BCF90F621D4A}"/>
              </a:ext>
            </a:extLst>
          </p:cNvPr>
          <p:cNvSpPr/>
          <p:nvPr/>
        </p:nvSpPr>
        <p:spPr>
          <a:xfrm>
            <a:off x="436336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Прямоугольник 112">
            <a:extLst>
              <a:ext uri="{FF2B5EF4-FFF2-40B4-BE49-F238E27FC236}">
                <a16:creationId xmlns:a16="http://schemas.microsoft.com/office/drawing/2014/main" id="{77A64CC4-8950-44CD-94E6-BCA1B2057787}"/>
              </a:ext>
            </a:extLst>
          </p:cNvPr>
          <p:cNvSpPr/>
          <p:nvPr/>
        </p:nvSpPr>
        <p:spPr>
          <a:xfrm>
            <a:off x="4610459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Прямоугольник 113">
            <a:extLst>
              <a:ext uri="{FF2B5EF4-FFF2-40B4-BE49-F238E27FC236}">
                <a16:creationId xmlns:a16="http://schemas.microsoft.com/office/drawing/2014/main" id="{8EFD55A7-F74B-4AB1-A660-5B29109755B8}"/>
              </a:ext>
            </a:extLst>
          </p:cNvPr>
          <p:cNvSpPr/>
          <p:nvPr/>
        </p:nvSpPr>
        <p:spPr>
          <a:xfrm>
            <a:off x="485755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Прямоугольник 114">
            <a:extLst>
              <a:ext uri="{FF2B5EF4-FFF2-40B4-BE49-F238E27FC236}">
                <a16:creationId xmlns:a16="http://schemas.microsoft.com/office/drawing/2014/main" id="{9105C03B-EC6D-4177-829B-CACBBD79CC9B}"/>
              </a:ext>
            </a:extLst>
          </p:cNvPr>
          <p:cNvSpPr/>
          <p:nvPr/>
        </p:nvSpPr>
        <p:spPr>
          <a:xfrm>
            <a:off x="510464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Прямоугольник 115">
            <a:extLst>
              <a:ext uri="{FF2B5EF4-FFF2-40B4-BE49-F238E27FC236}">
                <a16:creationId xmlns:a16="http://schemas.microsoft.com/office/drawing/2014/main" id="{95D3DB82-F230-47F9-8893-DDD4578D4543}"/>
              </a:ext>
            </a:extLst>
          </p:cNvPr>
          <p:cNvSpPr/>
          <p:nvPr/>
        </p:nvSpPr>
        <p:spPr>
          <a:xfrm>
            <a:off x="535174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Прямоугольник 116">
            <a:extLst>
              <a:ext uri="{FF2B5EF4-FFF2-40B4-BE49-F238E27FC236}">
                <a16:creationId xmlns:a16="http://schemas.microsoft.com/office/drawing/2014/main" id="{BC429317-512C-452D-93D4-D941DDCA60BD}"/>
              </a:ext>
            </a:extLst>
          </p:cNvPr>
          <p:cNvSpPr/>
          <p:nvPr/>
        </p:nvSpPr>
        <p:spPr>
          <a:xfrm>
            <a:off x="559883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Прямоугольник 117">
            <a:extLst>
              <a:ext uri="{FF2B5EF4-FFF2-40B4-BE49-F238E27FC236}">
                <a16:creationId xmlns:a16="http://schemas.microsoft.com/office/drawing/2014/main" id="{E1B83214-D902-40E1-B684-516B11F3733D}"/>
              </a:ext>
            </a:extLst>
          </p:cNvPr>
          <p:cNvSpPr/>
          <p:nvPr/>
        </p:nvSpPr>
        <p:spPr>
          <a:xfrm>
            <a:off x="585184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Прямоугольник 118">
            <a:extLst>
              <a:ext uri="{FF2B5EF4-FFF2-40B4-BE49-F238E27FC236}">
                <a16:creationId xmlns:a16="http://schemas.microsoft.com/office/drawing/2014/main" id="{D8CC256C-08B6-49E5-8DC1-F1514A6096E4}"/>
              </a:ext>
            </a:extLst>
          </p:cNvPr>
          <p:cNvSpPr/>
          <p:nvPr/>
        </p:nvSpPr>
        <p:spPr>
          <a:xfrm>
            <a:off x="6098939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Прямоугольник 119">
            <a:extLst>
              <a:ext uri="{FF2B5EF4-FFF2-40B4-BE49-F238E27FC236}">
                <a16:creationId xmlns:a16="http://schemas.microsoft.com/office/drawing/2014/main" id="{31E74B1E-02D8-4C16-BFDE-40F48D110FAD}"/>
              </a:ext>
            </a:extLst>
          </p:cNvPr>
          <p:cNvSpPr/>
          <p:nvPr/>
        </p:nvSpPr>
        <p:spPr>
          <a:xfrm>
            <a:off x="634603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Прямоугольник 120">
            <a:extLst>
              <a:ext uri="{FF2B5EF4-FFF2-40B4-BE49-F238E27FC236}">
                <a16:creationId xmlns:a16="http://schemas.microsoft.com/office/drawing/2014/main" id="{2414F297-BF7A-4D85-AAFE-81FEC68A0896}"/>
              </a:ext>
            </a:extLst>
          </p:cNvPr>
          <p:cNvSpPr/>
          <p:nvPr/>
        </p:nvSpPr>
        <p:spPr>
          <a:xfrm>
            <a:off x="6596108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Прямоугольник 121">
            <a:extLst>
              <a:ext uri="{FF2B5EF4-FFF2-40B4-BE49-F238E27FC236}">
                <a16:creationId xmlns:a16="http://schemas.microsoft.com/office/drawing/2014/main" id="{D23F3092-2098-44C7-815A-09481F630969}"/>
              </a:ext>
            </a:extLst>
          </p:cNvPr>
          <p:cNvSpPr/>
          <p:nvPr/>
        </p:nvSpPr>
        <p:spPr>
          <a:xfrm>
            <a:off x="6849118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Прямоугольник 122">
            <a:extLst>
              <a:ext uri="{FF2B5EF4-FFF2-40B4-BE49-F238E27FC236}">
                <a16:creationId xmlns:a16="http://schemas.microsoft.com/office/drawing/2014/main" id="{6A398846-CC79-4203-A975-01857BA54AE9}"/>
              </a:ext>
            </a:extLst>
          </p:cNvPr>
          <p:cNvSpPr/>
          <p:nvPr/>
        </p:nvSpPr>
        <p:spPr>
          <a:xfrm>
            <a:off x="7096212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Прямоугольник 123">
            <a:extLst>
              <a:ext uri="{FF2B5EF4-FFF2-40B4-BE49-F238E27FC236}">
                <a16:creationId xmlns:a16="http://schemas.microsoft.com/office/drawing/2014/main" id="{17B6219A-F997-49FA-95B5-AC1262695C8E}"/>
              </a:ext>
            </a:extLst>
          </p:cNvPr>
          <p:cNvSpPr/>
          <p:nvPr/>
        </p:nvSpPr>
        <p:spPr>
          <a:xfrm>
            <a:off x="734330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" name="Прямоугольник 124">
            <a:extLst>
              <a:ext uri="{FF2B5EF4-FFF2-40B4-BE49-F238E27FC236}">
                <a16:creationId xmlns:a16="http://schemas.microsoft.com/office/drawing/2014/main" id="{2CE9714E-B9B2-4928-9679-742113513351}"/>
              </a:ext>
            </a:extLst>
          </p:cNvPr>
          <p:cNvSpPr/>
          <p:nvPr/>
        </p:nvSpPr>
        <p:spPr>
          <a:xfrm>
            <a:off x="759190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7" name="Rectangle 2">
            <a:extLst>
              <a:ext uri="{FF2B5EF4-FFF2-40B4-BE49-F238E27FC236}">
                <a16:creationId xmlns:a16="http://schemas.microsoft.com/office/drawing/2014/main" id="{B30B9310-455E-49C0-8CF6-C03585E6FD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1555" y="1073363"/>
            <a:ext cx="9485587" cy="1569660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4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Выполни действие 40 ∙ 14 </a:t>
            </a:r>
            <a:r>
              <a:rPr kumimoji="0" lang="ru-RU" altLang="ru-RU" sz="48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</a:t>
            </a:r>
            <a:r>
              <a:rPr kumimoji="0" lang="ru-RU" altLang="ru-RU" sz="4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. Укажи правильный ответ. </a:t>
            </a:r>
          </a:p>
        </p:txBody>
      </p:sp>
    </p:spTree>
    <p:extLst>
      <p:ext uri="{BB962C8B-B14F-4D97-AF65-F5344CB8AC3E}">
        <p14:creationId xmlns:p14="http://schemas.microsoft.com/office/powerpoint/2010/main" val="2715027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6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8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9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1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2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4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7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8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253189" y="150033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4484AA-0DFB-4026-BD2C-F6EF94B84EC3}"/>
              </a:ext>
            </a:extLst>
          </p:cNvPr>
          <p:cNvSpPr txBox="1"/>
          <p:nvPr/>
        </p:nvSpPr>
        <p:spPr>
          <a:xfrm>
            <a:off x="2062557" y="1601683"/>
            <a:ext cx="9028591" cy="230832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7200" dirty="0">
                <a:solidFill>
                  <a:schemeClr val="tx1"/>
                </a:solidFill>
              </a:rPr>
              <a:t>Реши уравнение: </a:t>
            </a:r>
          </a:p>
          <a:p>
            <a:pPr algn="ctr"/>
            <a:r>
              <a:rPr lang="ru-RU" sz="7200" dirty="0">
                <a:solidFill>
                  <a:schemeClr val="tx1"/>
                </a:solidFill>
              </a:rPr>
              <a:t>12 </a:t>
            </a:r>
            <a:r>
              <a:rPr lang="ru-RU" sz="7200" i="1" dirty="0">
                <a:solidFill>
                  <a:schemeClr val="tx1"/>
                </a:solidFill>
              </a:rPr>
              <a:t>х</a:t>
            </a:r>
            <a:r>
              <a:rPr lang="ru-RU" sz="7200" dirty="0">
                <a:solidFill>
                  <a:schemeClr val="tx1"/>
                </a:solidFill>
              </a:rPr>
              <a:t> − 3 </a:t>
            </a:r>
            <a:r>
              <a:rPr lang="ru-RU" sz="7200" i="1" dirty="0">
                <a:solidFill>
                  <a:schemeClr val="tx1"/>
                </a:solidFill>
              </a:rPr>
              <a:t>х</a:t>
            </a:r>
            <a:r>
              <a:rPr lang="ru-RU" sz="7200" dirty="0">
                <a:solidFill>
                  <a:schemeClr val="tx1"/>
                </a:solidFill>
              </a:rPr>
              <a:t> + 8 = 800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0235D0-5D4D-4766-B1C4-0AFC7DB00CF6}"/>
              </a:ext>
            </a:extLst>
          </p:cNvPr>
          <p:cNvSpPr txBox="1"/>
          <p:nvPr/>
        </p:nvSpPr>
        <p:spPr>
          <a:xfrm>
            <a:off x="3405674" y="4153422"/>
            <a:ext cx="5812971" cy="255454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4000" b="1" dirty="0"/>
              <a:t>9х = 800 – 8</a:t>
            </a:r>
          </a:p>
          <a:p>
            <a:r>
              <a:rPr lang="ru-RU" sz="4000" b="1" dirty="0"/>
              <a:t>9х = 792</a:t>
            </a:r>
          </a:p>
          <a:p>
            <a:r>
              <a:rPr lang="ru-RU" sz="4000" b="1" dirty="0"/>
              <a:t>Х = 792 : 9</a:t>
            </a:r>
          </a:p>
          <a:p>
            <a:r>
              <a:rPr lang="ru-RU" sz="4000" b="1" dirty="0"/>
              <a:t>Х = 88</a:t>
            </a:r>
          </a:p>
        </p:txBody>
      </p:sp>
    </p:spTree>
    <p:extLst>
      <p:ext uri="{BB962C8B-B14F-4D97-AF65-F5344CB8AC3E}">
        <p14:creationId xmlns:p14="http://schemas.microsoft.com/office/powerpoint/2010/main" val="258463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253189" y="150033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4C8C6C6-80CE-481A-B40D-C05380D60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120" y="1455638"/>
            <a:ext cx="9184640" cy="2123658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6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Реши уравнение: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6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5х + 3 </a:t>
            </a:r>
            <a:r>
              <a:rPr kumimoji="0" lang="ru-RU" altLang="ru-RU" sz="6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х</a:t>
            </a:r>
            <a:r>
              <a:rPr kumimoji="0" lang="ru-RU" altLang="ru-RU" sz="6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– 6 = 826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DCB48D6-AE6F-49F8-96D0-D445B7C62934}"/>
              </a:ext>
            </a:extLst>
          </p:cNvPr>
          <p:cNvSpPr txBox="1"/>
          <p:nvPr/>
        </p:nvSpPr>
        <p:spPr>
          <a:xfrm>
            <a:off x="2883159" y="3806890"/>
            <a:ext cx="5999584" cy="258532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5400" b="1" dirty="0"/>
              <a:t>8х = 826 + 6</a:t>
            </a:r>
          </a:p>
          <a:p>
            <a:r>
              <a:rPr lang="ru-RU" sz="5400" b="1" dirty="0"/>
              <a:t>8х = 832</a:t>
            </a:r>
          </a:p>
          <a:p>
            <a:r>
              <a:rPr lang="ru-RU" sz="5400" b="1" dirty="0"/>
              <a:t>Х = 104</a:t>
            </a:r>
          </a:p>
        </p:txBody>
      </p:sp>
    </p:spTree>
    <p:extLst>
      <p:ext uri="{BB962C8B-B14F-4D97-AF65-F5344CB8AC3E}">
        <p14:creationId xmlns:p14="http://schemas.microsoft.com/office/powerpoint/2010/main" val="364405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253189" y="150033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4484AA-0DFB-4026-BD2C-F6EF94B84EC3}"/>
              </a:ext>
            </a:extLst>
          </p:cNvPr>
          <p:cNvSpPr txBox="1"/>
          <p:nvPr/>
        </p:nvSpPr>
        <p:spPr>
          <a:xfrm>
            <a:off x="1568369" y="1073363"/>
            <a:ext cx="9028591" cy="255454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8000" dirty="0">
                <a:solidFill>
                  <a:schemeClr val="tx1"/>
                </a:solidFill>
              </a:rPr>
              <a:t>Реши уравнение: </a:t>
            </a:r>
          </a:p>
          <a:p>
            <a:pPr algn="ctr"/>
            <a:r>
              <a:rPr lang="ru-RU" sz="8000" dirty="0">
                <a:solidFill>
                  <a:schemeClr val="tx1"/>
                </a:solidFill>
              </a:rPr>
              <a:t>x−(420 : 6)=349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DCA196-63AE-4150-93B9-287DBAF8A893}"/>
              </a:ext>
            </a:extLst>
          </p:cNvPr>
          <p:cNvSpPr txBox="1"/>
          <p:nvPr/>
        </p:nvSpPr>
        <p:spPr>
          <a:xfrm>
            <a:off x="3405673" y="3984171"/>
            <a:ext cx="5915609" cy="23083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4800" dirty="0"/>
              <a:t>Х – 70 = 349</a:t>
            </a:r>
          </a:p>
          <a:p>
            <a:r>
              <a:rPr lang="ru-RU" sz="4800" dirty="0"/>
              <a:t>Х = 349 + 70</a:t>
            </a:r>
          </a:p>
          <a:p>
            <a:r>
              <a:rPr lang="ru-RU" sz="4800" dirty="0"/>
              <a:t>Х = 419</a:t>
            </a:r>
          </a:p>
        </p:txBody>
      </p:sp>
    </p:spTree>
    <p:extLst>
      <p:ext uri="{BB962C8B-B14F-4D97-AF65-F5344CB8AC3E}">
        <p14:creationId xmlns:p14="http://schemas.microsoft.com/office/powerpoint/2010/main" val="207413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253189" y="150033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4484AA-0DFB-4026-BD2C-F6EF94B84EC3}"/>
              </a:ext>
            </a:extLst>
          </p:cNvPr>
          <p:cNvSpPr txBox="1"/>
          <p:nvPr/>
        </p:nvSpPr>
        <p:spPr>
          <a:xfrm>
            <a:off x="1581705" y="1073363"/>
            <a:ext cx="9028591" cy="255454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chemeClr val="tx1"/>
                </a:solidFill>
              </a:rPr>
              <a:t>Реши уравнение</a:t>
            </a:r>
            <a:r>
              <a:rPr lang="ru-RU" sz="8000" dirty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ru-RU" sz="8000" dirty="0">
                <a:solidFill>
                  <a:schemeClr val="tx1"/>
                </a:solidFill>
              </a:rPr>
              <a:t>40+(2х-5)=</a:t>
            </a:r>
            <a:r>
              <a:rPr lang="ru-RU" sz="8000" dirty="0" smtClean="0">
                <a:solidFill>
                  <a:schemeClr val="tx1"/>
                </a:solidFill>
              </a:rPr>
              <a:t>53</a:t>
            </a:r>
            <a:endParaRPr lang="ru-RU" sz="8000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30B331-7085-47E8-8F68-16207DD6F247}"/>
              </a:ext>
            </a:extLst>
          </p:cNvPr>
          <p:cNvSpPr txBox="1"/>
          <p:nvPr/>
        </p:nvSpPr>
        <p:spPr>
          <a:xfrm>
            <a:off x="2920481" y="3957708"/>
            <a:ext cx="4077478" cy="26776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/>
              <a:t>2х – 5 = 53 – 40</a:t>
            </a:r>
          </a:p>
          <a:p>
            <a:r>
              <a:rPr lang="ru-RU" sz="2800" dirty="0"/>
              <a:t>2х – 5 = 13</a:t>
            </a:r>
          </a:p>
          <a:p>
            <a:r>
              <a:rPr lang="ru-RU" sz="2800" dirty="0"/>
              <a:t>2х = 13 + 5</a:t>
            </a:r>
          </a:p>
          <a:p>
            <a:r>
              <a:rPr lang="ru-RU" sz="2800" dirty="0"/>
              <a:t>2х = 18</a:t>
            </a:r>
          </a:p>
          <a:p>
            <a:r>
              <a:rPr lang="ru-RU" sz="2800" dirty="0"/>
              <a:t>Х = 18 : 2</a:t>
            </a:r>
          </a:p>
          <a:p>
            <a:r>
              <a:rPr lang="ru-RU" sz="2800" dirty="0"/>
              <a:t>Х = 9</a:t>
            </a:r>
          </a:p>
        </p:txBody>
      </p:sp>
    </p:spTree>
    <p:extLst>
      <p:ext uri="{BB962C8B-B14F-4D97-AF65-F5344CB8AC3E}">
        <p14:creationId xmlns:p14="http://schemas.microsoft.com/office/powerpoint/2010/main" val="335184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E386278-7CFF-42E6-98CA-679D31C91A32}"/>
              </a:ext>
            </a:extLst>
          </p:cNvPr>
          <p:cNvSpPr txBox="1"/>
          <p:nvPr/>
        </p:nvSpPr>
        <p:spPr>
          <a:xfrm>
            <a:off x="3596640" y="193040"/>
            <a:ext cx="57708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rgbClr val="002060"/>
                </a:solidFill>
                <a:latin typeface="Arial Black" panose="020B0A04020102020204" pitchFamily="34" charset="0"/>
              </a:rPr>
              <a:t>Ответы 3 раунда</a:t>
            </a:r>
          </a:p>
        </p:txBody>
      </p:sp>
      <p:sp>
        <p:nvSpPr>
          <p:cNvPr id="5" name="TextBox 4">
            <a:hlinkClick r:id="" action="ppaction://noaction"/>
            <a:extLst>
              <a:ext uri="{FF2B5EF4-FFF2-40B4-BE49-F238E27FC236}">
                <a16:creationId xmlns:a16="http://schemas.microsoft.com/office/drawing/2014/main" id="{2841EC63-F671-45E4-8247-14B339A7707C}"/>
              </a:ext>
            </a:extLst>
          </p:cNvPr>
          <p:cNvSpPr txBox="1"/>
          <p:nvPr/>
        </p:nvSpPr>
        <p:spPr>
          <a:xfrm>
            <a:off x="6177280" y="6141740"/>
            <a:ext cx="5374640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Arial Black" panose="020B0A04020102020204" pitchFamily="34" charset="0"/>
              </a:rPr>
              <a:t>Результаты 3 раунда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09D5114-9D2D-4C19-A273-0780C7BB132D}"/>
              </a:ext>
            </a:extLst>
          </p:cNvPr>
          <p:cNvSpPr txBox="1"/>
          <p:nvPr/>
        </p:nvSpPr>
        <p:spPr>
          <a:xfrm>
            <a:off x="1442720" y="1117600"/>
            <a:ext cx="855472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ru-RU" sz="4800" dirty="0">
                <a:latin typeface="Arial Black" panose="020B0A04020102020204" pitchFamily="34" charset="0"/>
              </a:rPr>
              <a:t>19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4800" dirty="0">
                <a:latin typeface="Arial Black" panose="020B0A04020102020204" pitchFamily="34" charset="0"/>
              </a:rPr>
              <a:t>88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4800" dirty="0">
                <a:latin typeface="Arial Black" panose="020B0A04020102020204" pitchFamily="34" charset="0"/>
              </a:rPr>
              <a:t>104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4800" dirty="0">
                <a:latin typeface="Arial Black" panose="020B0A04020102020204" pitchFamily="34" charset="0"/>
              </a:rPr>
              <a:t>419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4800" dirty="0">
                <a:latin typeface="Arial Black" panose="020B0A04020102020204" pitchFamily="34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41390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92072E5-B9ED-4AEB-A68B-484248FC1F76}"/>
              </a:ext>
            </a:extLst>
          </p:cNvPr>
          <p:cNvSpPr/>
          <p:nvPr/>
        </p:nvSpPr>
        <p:spPr>
          <a:xfrm>
            <a:off x="4104857" y="229932"/>
            <a:ext cx="3733714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 Black" panose="020B0A04020102020204" pitchFamily="34" charset="0"/>
              </a:rPr>
              <a:t>04</a:t>
            </a:r>
            <a:endParaRPr lang="ru-RU" sz="72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Arial Black" panose="020B0A04020102020204" pitchFamily="34" charset="0"/>
            </a:endParaRPr>
          </a:p>
          <a:p>
            <a:pPr algn="ctr"/>
            <a:r>
              <a:rPr lang="ru-RU" sz="7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 Black" panose="020B0A04020102020204" pitchFamily="34" charset="0"/>
              </a:rPr>
              <a:t>РАУНД</a:t>
            </a:r>
            <a:endParaRPr lang="ru-RU" sz="72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8" name="Блок-схема: данные 7">
            <a:extLst>
              <a:ext uri="{FF2B5EF4-FFF2-40B4-BE49-F238E27FC236}">
                <a16:creationId xmlns:a16="http://schemas.microsoft.com/office/drawing/2014/main" id="{31DFCB5D-3815-43A3-AD9D-7D0E8B3C762E}"/>
              </a:ext>
            </a:extLst>
          </p:cNvPr>
          <p:cNvSpPr/>
          <p:nvPr/>
        </p:nvSpPr>
        <p:spPr>
          <a:xfrm>
            <a:off x="1162974" y="2734322"/>
            <a:ext cx="9259409" cy="2192785"/>
          </a:xfrm>
          <a:prstGeom prst="flowChartInputOutput">
            <a:avLst/>
          </a:prstGeom>
          <a:solidFill>
            <a:srgbClr val="0070C0"/>
          </a:solidFill>
          <a:ln w="133350">
            <a:solidFill>
              <a:srgbClr val="FF0000"/>
            </a:solidFill>
          </a:ln>
          <a:effectLst>
            <a:reflection blurRad="6350" stA="50000" endA="295" endPos="920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dirty="0">
                <a:solidFill>
                  <a:schemeClr val="bg1"/>
                </a:solidFill>
                <a:latin typeface="Arial Black" panose="020B0A04020102020204" pitchFamily="34" charset="0"/>
              </a:rPr>
              <a:t>Блиц</a:t>
            </a:r>
          </a:p>
        </p:txBody>
      </p:sp>
    </p:spTree>
    <p:extLst>
      <p:ext uri="{BB962C8B-B14F-4D97-AF65-F5344CB8AC3E}">
        <p14:creationId xmlns:p14="http://schemas.microsoft.com/office/powerpoint/2010/main" val="145132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81CEDD20-6712-45B3-93A4-F1803ECCF9B0}"/>
              </a:ext>
            </a:extLst>
          </p:cNvPr>
          <p:cNvGrpSpPr/>
          <p:nvPr/>
        </p:nvGrpSpPr>
        <p:grpSpPr>
          <a:xfrm>
            <a:off x="426128" y="0"/>
            <a:ext cx="11505460" cy="2405848"/>
            <a:chOff x="426128" y="0"/>
            <a:chExt cx="11505460" cy="2405848"/>
          </a:xfrm>
        </p:grpSpPr>
        <p:sp>
          <p:nvSpPr>
            <p:cNvPr id="3" name="Равнобедренный треугольник 2">
              <a:extLst>
                <a:ext uri="{FF2B5EF4-FFF2-40B4-BE49-F238E27FC236}">
                  <a16:creationId xmlns:a16="http://schemas.microsoft.com/office/drawing/2014/main" id="{E91CD1A1-8AE0-4A76-A40B-EB32F77DCD6A}"/>
                </a:ext>
              </a:extLst>
            </p:cNvPr>
            <p:cNvSpPr/>
            <p:nvPr/>
          </p:nvSpPr>
          <p:spPr>
            <a:xfrm rot="11183795">
              <a:off x="790114" y="1313895"/>
              <a:ext cx="1198486" cy="1091953"/>
            </a:xfrm>
            <a:prstGeom prst="triangle">
              <a:avLst>
                <a:gd name="adj" fmla="val 8450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" name="Блок-схема: ручной ввод 1">
              <a:extLst>
                <a:ext uri="{FF2B5EF4-FFF2-40B4-BE49-F238E27FC236}">
                  <a16:creationId xmlns:a16="http://schemas.microsoft.com/office/drawing/2014/main" id="{D166CD4C-3D86-4AA4-8C74-58E2F3D45012}"/>
                </a:ext>
              </a:extLst>
            </p:cNvPr>
            <p:cNvSpPr/>
            <p:nvPr/>
          </p:nvSpPr>
          <p:spPr>
            <a:xfrm>
              <a:off x="426128" y="0"/>
              <a:ext cx="11505460" cy="1544715"/>
            </a:xfrm>
            <a:prstGeom prst="flowChartManualInpu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5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Правила пятого раунда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5FE3D0DB-F390-4F91-8879-223A190948F6}"/>
              </a:ext>
            </a:extLst>
          </p:cNvPr>
          <p:cNvSpPr txBox="1"/>
          <p:nvPr/>
        </p:nvSpPr>
        <p:spPr>
          <a:xfrm>
            <a:off x="1915488" y="2250488"/>
            <a:ext cx="954349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ru-RU" sz="4000" b="1" dirty="0"/>
              <a:t>Бланк на 7 вопросов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ru-RU" sz="4000" b="1" dirty="0"/>
              <a:t>7 вопросов по 5 </a:t>
            </a:r>
            <a:r>
              <a:rPr lang="ru-RU" sz="4000" b="1" dirty="0" smtClean="0"/>
              <a:t>секунд (</a:t>
            </a:r>
            <a:r>
              <a:rPr lang="ru-RU" sz="4000" b="1" dirty="0"/>
              <a:t>слайд переключается автоматически</a:t>
            </a:r>
            <a:r>
              <a:rPr lang="ru-RU" sz="4000" b="1" dirty="0" smtClean="0"/>
              <a:t>)</a:t>
            </a:r>
            <a:endParaRPr lang="ru-RU" sz="4000" b="1" dirty="0"/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ru-RU" sz="4000" b="1" dirty="0"/>
              <a:t>В конце раунда вопросы </a:t>
            </a:r>
            <a:r>
              <a:rPr lang="ru-RU" sz="4000" b="1" dirty="0" smtClean="0"/>
              <a:t>повторяются с ответами</a:t>
            </a:r>
            <a:endParaRPr lang="ru-RU" sz="40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368A92-A58A-4726-9CB9-5F702990BE4B}"/>
              </a:ext>
            </a:extLst>
          </p:cNvPr>
          <p:cNvSpPr txBox="1"/>
          <p:nvPr/>
        </p:nvSpPr>
        <p:spPr>
          <a:xfrm>
            <a:off x="2145437" y="5317724"/>
            <a:ext cx="7901126" cy="1323439"/>
          </a:xfrm>
          <a:prstGeom prst="rect">
            <a:avLst/>
          </a:prstGeom>
          <a:gradFill>
            <a:gsLst>
              <a:gs pos="0">
                <a:schemeClr val="accent1">
                  <a:satMod val="105000"/>
                  <a:tint val="67000"/>
                  <a:lumMod val="20000"/>
                  <a:lumOff val="80000"/>
                  <a:alpha val="63000"/>
                </a:schemeClr>
              </a:gs>
              <a:gs pos="93000">
                <a:schemeClr val="accent1">
                  <a:lumMod val="105000"/>
                  <a:satMod val="103000"/>
                  <a:tint val="73000"/>
                </a:schemeClr>
              </a:gs>
              <a:gs pos="100000">
                <a:schemeClr val="accent1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71500" indent="-571500">
              <a:buBlip>
                <a:blip r:embed="rId3">
                  <a:extLst>
                    <a:ext uri="{96DAC541-7B7A-43D3-8B79-37D633B846F1}">
                      <asvg:svgBlip xmlns:asvg="http://schemas.microsoft.com/office/drawing/2016/SVG/main" xmlns="" r:embed="rId4"/>
                    </a:ext>
                  </a:extLst>
                </a:blip>
              </a:buBlip>
            </a:pPr>
            <a:r>
              <a:rPr lang="ru-RU" sz="4000" b="1" dirty="0">
                <a:solidFill>
                  <a:srgbClr val="FF0000"/>
                </a:solidFill>
              </a:rPr>
              <a:t>Правильный ответ +1 балл</a:t>
            </a:r>
          </a:p>
          <a:p>
            <a:pPr marL="571500" indent="-571500">
              <a:buBlip>
                <a:blip r:embed="rId3">
                  <a:extLst>
                    <a:ext uri="{96DAC541-7B7A-43D3-8B79-37D633B846F1}">
                      <asvg:svgBlip xmlns:asvg="http://schemas.microsoft.com/office/drawing/2016/SVG/main" xmlns="" r:embed="rId4"/>
                    </a:ext>
                  </a:extLst>
                </a:blip>
              </a:buBlip>
            </a:pPr>
            <a:r>
              <a:rPr lang="ru-RU" sz="4000" b="1" dirty="0">
                <a:solidFill>
                  <a:srgbClr val="FF0000"/>
                </a:solidFill>
              </a:rPr>
              <a:t>Неправильный ответ 0 баллов</a:t>
            </a:r>
          </a:p>
        </p:txBody>
      </p:sp>
    </p:spTree>
    <p:extLst>
      <p:ext uri="{BB962C8B-B14F-4D97-AF65-F5344CB8AC3E}">
        <p14:creationId xmlns:p14="http://schemas.microsoft.com/office/powerpoint/2010/main" val="265002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253189" y="150033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4484AA-0DFB-4026-BD2C-F6EF94B84EC3}"/>
              </a:ext>
            </a:extLst>
          </p:cNvPr>
          <p:cNvSpPr txBox="1"/>
          <p:nvPr/>
        </p:nvSpPr>
        <p:spPr>
          <a:xfrm>
            <a:off x="1581704" y="1357843"/>
            <a:ext cx="9028591" cy="313932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6600" dirty="0">
                <a:solidFill>
                  <a:schemeClr val="tx1"/>
                </a:solidFill>
              </a:rPr>
              <a:t>Он показывает на сколько равных частей разделили</a:t>
            </a:r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9271C687-784C-4DE6-92C0-C692FD734A52}"/>
              </a:ext>
            </a:extLst>
          </p:cNvPr>
          <p:cNvSpPr/>
          <p:nvPr/>
        </p:nvSpPr>
        <p:spPr>
          <a:xfrm>
            <a:off x="9146367" y="5784637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Прямоугольник 106">
            <a:extLst>
              <a:ext uri="{FF2B5EF4-FFF2-40B4-BE49-F238E27FC236}">
                <a16:creationId xmlns:a16="http://schemas.microsoft.com/office/drawing/2014/main" id="{E9F1DA54-FC6E-4FFC-ACF0-6E91E5B8115E}"/>
              </a:ext>
            </a:extLst>
          </p:cNvPr>
          <p:cNvSpPr/>
          <p:nvPr/>
        </p:nvSpPr>
        <p:spPr>
          <a:xfrm>
            <a:off x="9393461" y="5784637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рямоугольник 107">
            <a:extLst>
              <a:ext uri="{FF2B5EF4-FFF2-40B4-BE49-F238E27FC236}">
                <a16:creationId xmlns:a16="http://schemas.microsoft.com/office/drawing/2014/main" id="{FB0C36D6-066C-4ED8-89CC-6348C6500308}"/>
              </a:ext>
            </a:extLst>
          </p:cNvPr>
          <p:cNvSpPr/>
          <p:nvPr/>
        </p:nvSpPr>
        <p:spPr>
          <a:xfrm>
            <a:off x="9640555" y="5784637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Прямоугольник 108">
            <a:extLst>
              <a:ext uri="{FF2B5EF4-FFF2-40B4-BE49-F238E27FC236}">
                <a16:creationId xmlns:a16="http://schemas.microsoft.com/office/drawing/2014/main" id="{FD997410-31A3-463D-9213-920CE86B3BBF}"/>
              </a:ext>
            </a:extLst>
          </p:cNvPr>
          <p:cNvSpPr/>
          <p:nvPr/>
        </p:nvSpPr>
        <p:spPr>
          <a:xfrm>
            <a:off x="9895047" y="5784637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Прямоугольник 109">
            <a:extLst>
              <a:ext uri="{FF2B5EF4-FFF2-40B4-BE49-F238E27FC236}">
                <a16:creationId xmlns:a16="http://schemas.microsoft.com/office/drawing/2014/main" id="{60443A35-62B7-4786-A1D8-2CEE82B9EFFD}"/>
              </a:ext>
            </a:extLst>
          </p:cNvPr>
          <p:cNvSpPr/>
          <p:nvPr/>
        </p:nvSpPr>
        <p:spPr>
          <a:xfrm>
            <a:off x="10149539" y="5784637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5471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  <p:bldP spid="107" grpId="0" animBg="1"/>
      <p:bldP spid="108" grpId="0" animBg="1"/>
      <p:bldP spid="109" grpId="0" animBg="1"/>
      <p:bldP spid="110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253189" y="150033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4484AA-0DFB-4026-BD2C-F6EF94B84EC3}"/>
              </a:ext>
            </a:extLst>
          </p:cNvPr>
          <p:cNvSpPr txBox="1"/>
          <p:nvPr/>
        </p:nvSpPr>
        <p:spPr>
          <a:xfrm>
            <a:off x="1972618" y="1368003"/>
            <a:ext cx="9028591" cy="313932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6600" dirty="0">
                <a:solidFill>
                  <a:schemeClr val="tx1"/>
                </a:solidFill>
              </a:rPr>
              <a:t>Чтобы его найти нужно частное умножить на делитель</a:t>
            </a:r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9271C687-784C-4DE6-92C0-C692FD734A52}"/>
              </a:ext>
            </a:extLst>
          </p:cNvPr>
          <p:cNvSpPr/>
          <p:nvPr/>
        </p:nvSpPr>
        <p:spPr>
          <a:xfrm>
            <a:off x="9146367" y="5784637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Прямоугольник 106">
            <a:extLst>
              <a:ext uri="{FF2B5EF4-FFF2-40B4-BE49-F238E27FC236}">
                <a16:creationId xmlns:a16="http://schemas.microsoft.com/office/drawing/2014/main" id="{E9F1DA54-FC6E-4FFC-ACF0-6E91E5B8115E}"/>
              </a:ext>
            </a:extLst>
          </p:cNvPr>
          <p:cNvSpPr/>
          <p:nvPr/>
        </p:nvSpPr>
        <p:spPr>
          <a:xfrm>
            <a:off x="9393461" y="5784637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рямоугольник 107">
            <a:extLst>
              <a:ext uri="{FF2B5EF4-FFF2-40B4-BE49-F238E27FC236}">
                <a16:creationId xmlns:a16="http://schemas.microsoft.com/office/drawing/2014/main" id="{FB0C36D6-066C-4ED8-89CC-6348C6500308}"/>
              </a:ext>
            </a:extLst>
          </p:cNvPr>
          <p:cNvSpPr/>
          <p:nvPr/>
        </p:nvSpPr>
        <p:spPr>
          <a:xfrm>
            <a:off x="9640555" y="5784637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Прямоугольник 108">
            <a:extLst>
              <a:ext uri="{FF2B5EF4-FFF2-40B4-BE49-F238E27FC236}">
                <a16:creationId xmlns:a16="http://schemas.microsoft.com/office/drawing/2014/main" id="{FD997410-31A3-463D-9213-920CE86B3BBF}"/>
              </a:ext>
            </a:extLst>
          </p:cNvPr>
          <p:cNvSpPr/>
          <p:nvPr/>
        </p:nvSpPr>
        <p:spPr>
          <a:xfrm>
            <a:off x="9895047" y="5784637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Прямоугольник 109">
            <a:extLst>
              <a:ext uri="{FF2B5EF4-FFF2-40B4-BE49-F238E27FC236}">
                <a16:creationId xmlns:a16="http://schemas.microsoft.com/office/drawing/2014/main" id="{60443A35-62B7-4786-A1D8-2CEE82B9EFFD}"/>
              </a:ext>
            </a:extLst>
          </p:cNvPr>
          <p:cNvSpPr/>
          <p:nvPr/>
        </p:nvSpPr>
        <p:spPr>
          <a:xfrm>
            <a:off x="10149539" y="5784637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342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  <p:bldP spid="107" grpId="0" animBg="1"/>
      <p:bldP spid="108" grpId="0" animBg="1"/>
      <p:bldP spid="109" grpId="0" animBg="1"/>
      <p:bldP spid="110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253189" y="150033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4484AA-0DFB-4026-BD2C-F6EF94B84EC3}"/>
              </a:ext>
            </a:extLst>
          </p:cNvPr>
          <p:cNvSpPr txBox="1"/>
          <p:nvPr/>
        </p:nvSpPr>
        <p:spPr>
          <a:xfrm>
            <a:off x="1073020" y="1073363"/>
            <a:ext cx="9562429" cy="101566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6000" dirty="0">
                <a:solidFill>
                  <a:schemeClr val="tx1"/>
                </a:solidFill>
              </a:rPr>
              <a:t>Как называется отрезок АВ?</a:t>
            </a:r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9271C687-784C-4DE6-92C0-C692FD734A52}"/>
              </a:ext>
            </a:extLst>
          </p:cNvPr>
          <p:cNvSpPr/>
          <p:nvPr/>
        </p:nvSpPr>
        <p:spPr>
          <a:xfrm>
            <a:off x="9146367" y="5784637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Прямоугольник 106">
            <a:extLst>
              <a:ext uri="{FF2B5EF4-FFF2-40B4-BE49-F238E27FC236}">
                <a16:creationId xmlns:a16="http://schemas.microsoft.com/office/drawing/2014/main" id="{E9F1DA54-FC6E-4FFC-ACF0-6E91E5B8115E}"/>
              </a:ext>
            </a:extLst>
          </p:cNvPr>
          <p:cNvSpPr/>
          <p:nvPr/>
        </p:nvSpPr>
        <p:spPr>
          <a:xfrm>
            <a:off x="9393461" y="5784637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рямоугольник 107">
            <a:extLst>
              <a:ext uri="{FF2B5EF4-FFF2-40B4-BE49-F238E27FC236}">
                <a16:creationId xmlns:a16="http://schemas.microsoft.com/office/drawing/2014/main" id="{FB0C36D6-066C-4ED8-89CC-6348C6500308}"/>
              </a:ext>
            </a:extLst>
          </p:cNvPr>
          <p:cNvSpPr/>
          <p:nvPr/>
        </p:nvSpPr>
        <p:spPr>
          <a:xfrm>
            <a:off x="9640555" y="5784637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Прямоугольник 108">
            <a:extLst>
              <a:ext uri="{FF2B5EF4-FFF2-40B4-BE49-F238E27FC236}">
                <a16:creationId xmlns:a16="http://schemas.microsoft.com/office/drawing/2014/main" id="{FD997410-31A3-463D-9213-920CE86B3BBF}"/>
              </a:ext>
            </a:extLst>
          </p:cNvPr>
          <p:cNvSpPr/>
          <p:nvPr/>
        </p:nvSpPr>
        <p:spPr>
          <a:xfrm>
            <a:off x="9895047" y="5784637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Прямоугольник 109">
            <a:extLst>
              <a:ext uri="{FF2B5EF4-FFF2-40B4-BE49-F238E27FC236}">
                <a16:creationId xmlns:a16="http://schemas.microsoft.com/office/drawing/2014/main" id="{60443A35-62B7-4786-A1D8-2CEE82B9EFFD}"/>
              </a:ext>
            </a:extLst>
          </p:cNvPr>
          <p:cNvSpPr/>
          <p:nvPr/>
        </p:nvSpPr>
        <p:spPr>
          <a:xfrm>
            <a:off x="10149539" y="5784637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>
            <a:extLst>
              <a:ext uri="{FF2B5EF4-FFF2-40B4-BE49-F238E27FC236}">
                <a16:creationId xmlns:a16="http://schemas.microsoft.com/office/drawing/2014/main" id="{259F9332-3E6B-4233-9322-CCFDF2BBBE2D}"/>
              </a:ext>
            </a:extLst>
          </p:cNvPr>
          <p:cNvSpPr/>
          <p:nvPr/>
        </p:nvSpPr>
        <p:spPr>
          <a:xfrm>
            <a:off x="3666931" y="2528596"/>
            <a:ext cx="3741575" cy="3741575"/>
          </a:xfrm>
          <a:prstGeom prst="ellipse">
            <a:avLst/>
          </a:prstGeom>
          <a:ln w="57150"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033669E0-8725-4EDB-A37E-524A4B0482A6}"/>
              </a:ext>
            </a:extLst>
          </p:cNvPr>
          <p:cNvCxnSpPr>
            <a:cxnSpLocks/>
          </p:cNvCxnSpPr>
          <p:nvPr/>
        </p:nvCxnSpPr>
        <p:spPr>
          <a:xfrm flipV="1">
            <a:off x="3816220" y="3012357"/>
            <a:ext cx="2939143" cy="5426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1845BB4-8244-4DD1-BD2E-407FACD83470}"/>
              </a:ext>
            </a:extLst>
          </p:cNvPr>
          <p:cNvSpPr txBox="1"/>
          <p:nvPr/>
        </p:nvSpPr>
        <p:spPr>
          <a:xfrm>
            <a:off x="3200400" y="3209731"/>
            <a:ext cx="6158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/>
              <a:t>А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C74E71E-887F-4261-9247-9BB13FE37C01}"/>
              </a:ext>
            </a:extLst>
          </p:cNvPr>
          <p:cNvSpPr txBox="1"/>
          <p:nvPr/>
        </p:nvSpPr>
        <p:spPr>
          <a:xfrm>
            <a:off x="6941975" y="2440290"/>
            <a:ext cx="6158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/>
              <a:t>В</a:t>
            </a:r>
          </a:p>
        </p:txBody>
      </p:sp>
    </p:spTree>
    <p:extLst>
      <p:ext uri="{BB962C8B-B14F-4D97-AF65-F5344CB8AC3E}">
        <p14:creationId xmlns:p14="http://schemas.microsoft.com/office/powerpoint/2010/main" val="761774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  <p:bldP spid="107" grpId="0" animBg="1"/>
      <p:bldP spid="108" grpId="0" animBg="1"/>
      <p:bldP spid="109" grpId="0" animBg="1"/>
      <p:bldP spid="1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253189" y="150033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4484AA-0DFB-4026-BD2C-F6EF94B84EC3}"/>
              </a:ext>
            </a:extLst>
          </p:cNvPr>
          <p:cNvSpPr txBox="1"/>
          <p:nvPr/>
        </p:nvSpPr>
        <p:spPr>
          <a:xfrm>
            <a:off x="1606858" y="1073363"/>
            <a:ext cx="9028591" cy="76944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chemeClr val="tx1"/>
                </a:solidFill>
              </a:rPr>
              <a:t>Чему равен периметр фигуры?</a:t>
            </a: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50A855FA-1090-4CB5-8B26-290676CB485E}"/>
              </a:ext>
            </a:extLst>
          </p:cNvPr>
          <p:cNvSpPr/>
          <p:nvPr/>
        </p:nvSpPr>
        <p:spPr>
          <a:xfrm>
            <a:off x="1748901" y="2965143"/>
            <a:ext cx="710214" cy="6747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А</a:t>
            </a: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BA92AC21-DDD8-4E11-97A4-B8AC5489A6EA}"/>
              </a:ext>
            </a:extLst>
          </p:cNvPr>
          <p:cNvSpPr/>
          <p:nvPr/>
        </p:nvSpPr>
        <p:spPr>
          <a:xfrm>
            <a:off x="1748901" y="4114728"/>
            <a:ext cx="710214" cy="6747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В</a:t>
            </a: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BA05BC78-444F-4C69-A6D0-010D3D92A9A2}"/>
              </a:ext>
            </a:extLst>
          </p:cNvPr>
          <p:cNvSpPr/>
          <p:nvPr/>
        </p:nvSpPr>
        <p:spPr>
          <a:xfrm>
            <a:off x="4594185" y="2976347"/>
            <a:ext cx="710214" cy="6747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Б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89F231E5-865E-4A03-9BA0-F80922FA19B3}"/>
              </a:ext>
            </a:extLst>
          </p:cNvPr>
          <p:cNvSpPr/>
          <p:nvPr/>
        </p:nvSpPr>
        <p:spPr>
          <a:xfrm>
            <a:off x="4594185" y="4125932"/>
            <a:ext cx="710214" cy="6747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Г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51A199E-0BBB-41BA-A5D4-5092A904B94C}"/>
              </a:ext>
            </a:extLst>
          </p:cNvPr>
          <p:cNvSpPr txBox="1"/>
          <p:nvPr/>
        </p:nvSpPr>
        <p:spPr>
          <a:xfrm>
            <a:off x="2636668" y="2965143"/>
            <a:ext cx="2974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22 см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AB919E-972A-43A5-AE33-3D5C4C59D6E6}"/>
              </a:ext>
            </a:extLst>
          </p:cNvPr>
          <p:cNvSpPr txBox="1"/>
          <p:nvPr/>
        </p:nvSpPr>
        <p:spPr>
          <a:xfrm>
            <a:off x="2586362" y="4070340"/>
            <a:ext cx="2974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32 см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0026341-9FEA-45AA-BABA-CCB06BBF09C1}"/>
              </a:ext>
            </a:extLst>
          </p:cNvPr>
          <p:cNvSpPr txBox="1"/>
          <p:nvPr/>
        </p:nvSpPr>
        <p:spPr>
          <a:xfrm>
            <a:off x="5519863" y="2943163"/>
            <a:ext cx="2974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27 см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59F3873-1A85-4249-96F3-42022C818CBE}"/>
              </a:ext>
            </a:extLst>
          </p:cNvPr>
          <p:cNvSpPr txBox="1"/>
          <p:nvPr/>
        </p:nvSpPr>
        <p:spPr>
          <a:xfrm>
            <a:off x="5519863" y="4081544"/>
            <a:ext cx="2974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24 см</a:t>
            </a:r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9271C687-784C-4DE6-92C0-C692FD734A52}"/>
              </a:ext>
            </a:extLst>
          </p:cNvPr>
          <p:cNvSpPr/>
          <p:nvPr/>
        </p:nvSpPr>
        <p:spPr>
          <a:xfrm>
            <a:off x="286748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Прямоугольник 106">
            <a:extLst>
              <a:ext uri="{FF2B5EF4-FFF2-40B4-BE49-F238E27FC236}">
                <a16:creationId xmlns:a16="http://schemas.microsoft.com/office/drawing/2014/main" id="{E9F1DA54-FC6E-4FFC-ACF0-6E91E5B8115E}"/>
              </a:ext>
            </a:extLst>
          </p:cNvPr>
          <p:cNvSpPr/>
          <p:nvPr/>
        </p:nvSpPr>
        <p:spPr>
          <a:xfrm>
            <a:off x="311458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рямоугольник 107">
            <a:extLst>
              <a:ext uri="{FF2B5EF4-FFF2-40B4-BE49-F238E27FC236}">
                <a16:creationId xmlns:a16="http://schemas.microsoft.com/office/drawing/2014/main" id="{FB0C36D6-066C-4ED8-89CC-6348C6500308}"/>
              </a:ext>
            </a:extLst>
          </p:cNvPr>
          <p:cNvSpPr/>
          <p:nvPr/>
        </p:nvSpPr>
        <p:spPr>
          <a:xfrm>
            <a:off x="336167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Прямоугольник 108">
            <a:extLst>
              <a:ext uri="{FF2B5EF4-FFF2-40B4-BE49-F238E27FC236}">
                <a16:creationId xmlns:a16="http://schemas.microsoft.com/office/drawing/2014/main" id="{FD997410-31A3-463D-9213-920CE86B3BBF}"/>
              </a:ext>
            </a:extLst>
          </p:cNvPr>
          <p:cNvSpPr/>
          <p:nvPr/>
        </p:nvSpPr>
        <p:spPr>
          <a:xfrm>
            <a:off x="361616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Прямоугольник 109">
            <a:extLst>
              <a:ext uri="{FF2B5EF4-FFF2-40B4-BE49-F238E27FC236}">
                <a16:creationId xmlns:a16="http://schemas.microsoft.com/office/drawing/2014/main" id="{60443A35-62B7-4786-A1D8-2CEE82B9EFFD}"/>
              </a:ext>
            </a:extLst>
          </p:cNvPr>
          <p:cNvSpPr/>
          <p:nvPr/>
        </p:nvSpPr>
        <p:spPr>
          <a:xfrm>
            <a:off x="386326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Прямоугольник 110">
            <a:extLst>
              <a:ext uri="{FF2B5EF4-FFF2-40B4-BE49-F238E27FC236}">
                <a16:creationId xmlns:a16="http://schemas.microsoft.com/office/drawing/2014/main" id="{BAE3B53E-0082-42F1-9B62-3D51234C91CC}"/>
              </a:ext>
            </a:extLst>
          </p:cNvPr>
          <p:cNvSpPr/>
          <p:nvPr/>
        </p:nvSpPr>
        <p:spPr>
          <a:xfrm>
            <a:off x="411035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Прямоугольник 111">
            <a:extLst>
              <a:ext uri="{FF2B5EF4-FFF2-40B4-BE49-F238E27FC236}">
                <a16:creationId xmlns:a16="http://schemas.microsoft.com/office/drawing/2014/main" id="{0DED513F-7B9C-4CB6-96E8-BCF90F621D4A}"/>
              </a:ext>
            </a:extLst>
          </p:cNvPr>
          <p:cNvSpPr/>
          <p:nvPr/>
        </p:nvSpPr>
        <p:spPr>
          <a:xfrm>
            <a:off x="436336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Прямоугольник 112">
            <a:extLst>
              <a:ext uri="{FF2B5EF4-FFF2-40B4-BE49-F238E27FC236}">
                <a16:creationId xmlns:a16="http://schemas.microsoft.com/office/drawing/2014/main" id="{77A64CC4-8950-44CD-94E6-BCA1B2057787}"/>
              </a:ext>
            </a:extLst>
          </p:cNvPr>
          <p:cNvSpPr/>
          <p:nvPr/>
        </p:nvSpPr>
        <p:spPr>
          <a:xfrm>
            <a:off x="4610459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Прямоугольник 113">
            <a:extLst>
              <a:ext uri="{FF2B5EF4-FFF2-40B4-BE49-F238E27FC236}">
                <a16:creationId xmlns:a16="http://schemas.microsoft.com/office/drawing/2014/main" id="{8EFD55A7-F74B-4AB1-A660-5B29109755B8}"/>
              </a:ext>
            </a:extLst>
          </p:cNvPr>
          <p:cNvSpPr/>
          <p:nvPr/>
        </p:nvSpPr>
        <p:spPr>
          <a:xfrm>
            <a:off x="485755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Прямоугольник 114">
            <a:extLst>
              <a:ext uri="{FF2B5EF4-FFF2-40B4-BE49-F238E27FC236}">
                <a16:creationId xmlns:a16="http://schemas.microsoft.com/office/drawing/2014/main" id="{9105C03B-EC6D-4177-829B-CACBBD79CC9B}"/>
              </a:ext>
            </a:extLst>
          </p:cNvPr>
          <p:cNvSpPr/>
          <p:nvPr/>
        </p:nvSpPr>
        <p:spPr>
          <a:xfrm>
            <a:off x="510464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Прямоугольник 115">
            <a:extLst>
              <a:ext uri="{FF2B5EF4-FFF2-40B4-BE49-F238E27FC236}">
                <a16:creationId xmlns:a16="http://schemas.microsoft.com/office/drawing/2014/main" id="{95D3DB82-F230-47F9-8893-DDD4578D4543}"/>
              </a:ext>
            </a:extLst>
          </p:cNvPr>
          <p:cNvSpPr/>
          <p:nvPr/>
        </p:nvSpPr>
        <p:spPr>
          <a:xfrm>
            <a:off x="535174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Прямоугольник 116">
            <a:extLst>
              <a:ext uri="{FF2B5EF4-FFF2-40B4-BE49-F238E27FC236}">
                <a16:creationId xmlns:a16="http://schemas.microsoft.com/office/drawing/2014/main" id="{BC429317-512C-452D-93D4-D941DDCA60BD}"/>
              </a:ext>
            </a:extLst>
          </p:cNvPr>
          <p:cNvSpPr/>
          <p:nvPr/>
        </p:nvSpPr>
        <p:spPr>
          <a:xfrm>
            <a:off x="559883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Прямоугольник 117">
            <a:extLst>
              <a:ext uri="{FF2B5EF4-FFF2-40B4-BE49-F238E27FC236}">
                <a16:creationId xmlns:a16="http://schemas.microsoft.com/office/drawing/2014/main" id="{E1B83214-D902-40E1-B684-516B11F3733D}"/>
              </a:ext>
            </a:extLst>
          </p:cNvPr>
          <p:cNvSpPr/>
          <p:nvPr/>
        </p:nvSpPr>
        <p:spPr>
          <a:xfrm>
            <a:off x="585184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Прямоугольник 118">
            <a:extLst>
              <a:ext uri="{FF2B5EF4-FFF2-40B4-BE49-F238E27FC236}">
                <a16:creationId xmlns:a16="http://schemas.microsoft.com/office/drawing/2014/main" id="{D8CC256C-08B6-49E5-8DC1-F1514A6096E4}"/>
              </a:ext>
            </a:extLst>
          </p:cNvPr>
          <p:cNvSpPr/>
          <p:nvPr/>
        </p:nvSpPr>
        <p:spPr>
          <a:xfrm>
            <a:off x="6098939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Прямоугольник 119">
            <a:extLst>
              <a:ext uri="{FF2B5EF4-FFF2-40B4-BE49-F238E27FC236}">
                <a16:creationId xmlns:a16="http://schemas.microsoft.com/office/drawing/2014/main" id="{31E74B1E-02D8-4C16-BFDE-40F48D110FAD}"/>
              </a:ext>
            </a:extLst>
          </p:cNvPr>
          <p:cNvSpPr/>
          <p:nvPr/>
        </p:nvSpPr>
        <p:spPr>
          <a:xfrm>
            <a:off x="634603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Прямоугольник 120">
            <a:extLst>
              <a:ext uri="{FF2B5EF4-FFF2-40B4-BE49-F238E27FC236}">
                <a16:creationId xmlns:a16="http://schemas.microsoft.com/office/drawing/2014/main" id="{2414F297-BF7A-4D85-AAFE-81FEC68A0896}"/>
              </a:ext>
            </a:extLst>
          </p:cNvPr>
          <p:cNvSpPr/>
          <p:nvPr/>
        </p:nvSpPr>
        <p:spPr>
          <a:xfrm>
            <a:off x="6596108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Прямоугольник 121">
            <a:extLst>
              <a:ext uri="{FF2B5EF4-FFF2-40B4-BE49-F238E27FC236}">
                <a16:creationId xmlns:a16="http://schemas.microsoft.com/office/drawing/2014/main" id="{D23F3092-2098-44C7-815A-09481F630969}"/>
              </a:ext>
            </a:extLst>
          </p:cNvPr>
          <p:cNvSpPr/>
          <p:nvPr/>
        </p:nvSpPr>
        <p:spPr>
          <a:xfrm>
            <a:off x="6849118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Прямоугольник 122">
            <a:extLst>
              <a:ext uri="{FF2B5EF4-FFF2-40B4-BE49-F238E27FC236}">
                <a16:creationId xmlns:a16="http://schemas.microsoft.com/office/drawing/2014/main" id="{6A398846-CC79-4203-A975-01857BA54AE9}"/>
              </a:ext>
            </a:extLst>
          </p:cNvPr>
          <p:cNvSpPr/>
          <p:nvPr/>
        </p:nvSpPr>
        <p:spPr>
          <a:xfrm>
            <a:off x="7096212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Прямоугольник 123">
            <a:extLst>
              <a:ext uri="{FF2B5EF4-FFF2-40B4-BE49-F238E27FC236}">
                <a16:creationId xmlns:a16="http://schemas.microsoft.com/office/drawing/2014/main" id="{17B6219A-F997-49FA-95B5-AC1262695C8E}"/>
              </a:ext>
            </a:extLst>
          </p:cNvPr>
          <p:cNvSpPr/>
          <p:nvPr/>
        </p:nvSpPr>
        <p:spPr>
          <a:xfrm>
            <a:off x="734330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" name="Прямоугольник 124">
            <a:extLst>
              <a:ext uri="{FF2B5EF4-FFF2-40B4-BE49-F238E27FC236}">
                <a16:creationId xmlns:a16="http://schemas.microsoft.com/office/drawing/2014/main" id="{2CE9714E-B9B2-4928-9679-742113513351}"/>
              </a:ext>
            </a:extLst>
          </p:cNvPr>
          <p:cNvSpPr/>
          <p:nvPr/>
        </p:nvSpPr>
        <p:spPr>
          <a:xfrm>
            <a:off x="759190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076C5C56-5E27-40B5-85F5-17D5C2927E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2222" y="2352499"/>
            <a:ext cx="4729727" cy="313234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104967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6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8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9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1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2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4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7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8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253189" y="150033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4484AA-0DFB-4026-BD2C-F6EF94B84EC3}"/>
              </a:ext>
            </a:extLst>
          </p:cNvPr>
          <p:cNvSpPr txBox="1"/>
          <p:nvPr/>
        </p:nvSpPr>
        <p:spPr>
          <a:xfrm>
            <a:off x="1296955" y="1073363"/>
            <a:ext cx="9749041" cy="34163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7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Какую часть составляют 17 мин от суток?</a:t>
            </a:r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9271C687-784C-4DE6-92C0-C692FD734A52}"/>
              </a:ext>
            </a:extLst>
          </p:cNvPr>
          <p:cNvSpPr/>
          <p:nvPr/>
        </p:nvSpPr>
        <p:spPr>
          <a:xfrm>
            <a:off x="9146367" y="5784637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Прямоугольник 106">
            <a:extLst>
              <a:ext uri="{FF2B5EF4-FFF2-40B4-BE49-F238E27FC236}">
                <a16:creationId xmlns:a16="http://schemas.microsoft.com/office/drawing/2014/main" id="{E9F1DA54-FC6E-4FFC-ACF0-6E91E5B8115E}"/>
              </a:ext>
            </a:extLst>
          </p:cNvPr>
          <p:cNvSpPr/>
          <p:nvPr/>
        </p:nvSpPr>
        <p:spPr>
          <a:xfrm>
            <a:off x="9393461" y="5784637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рямоугольник 107">
            <a:extLst>
              <a:ext uri="{FF2B5EF4-FFF2-40B4-BE49-F238E27FC236}">
                <a16:creationId xmlns:a16="http://schemas.microsoft.com/office/drawing/2014/main" id="{FB0C36D6-066C-4ED8-89CC-6348C6500308}"/>
              </a:ext>
            </a:extLst>
          </p:cNvPr>
          <p:cNvSpPr/>
          <p:nvPr/>
        </p:nvSpPr>
        <p:spPr>
          <a:xfrm>
            <a:off x="9640555" y="5784637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Прямоугольник 108">
            <a:extLst>
              <a:ext uri="{FF2B5EF4-FFF2-40B4-BE49-F238E27FC236}">
                <a16:creationId xmlns:a16="http://schemas.microsoft.com/office/drawing/2014/main" id="{FD997410-31A3-463D-9213-920CE86B3BBF}"/>
              </a:ext>
            </a:extLst>
          </p:cNvPr>
          <p:cNvSpPr/>
          <p:nvPr/>
        </p:nvSpPr>
        <p:spPr>
          <a:xfrm>
            <a:off x="9895047" y="5784637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Прямоугольник 109">
            <a:extLst>
              <a:ext uri="{FF2B5EF4-FFF2-40B4-BE49-F238E27FC236}">
                <a16:creationId xmlns:a16="http://schemas.microsoft.com/office/drawing/2014/main" id="{60443A35-62B7-4786-A1D8-2CEE82B9EFFD}"/>
              </a:ext>
            </a:extLst>
          </p:cNvPr>
          <p:cNvSpPr/>
          <p:nvPr/>
        </p:nvSpPr>
        <p:spPr>
          <a:xfrm>
            <a:off x="10149539" y="5784637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8524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  <p:bldP spid="107" grpId="0" animBg="1"/>
      <p:bldP spid="108" grpId="0" animBg="1"/>
      <p:bldP spid="109" grpId="0" animBg="1"/>
      <p:bldP spid="110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253189" y="150033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4484AA-0DFB-4026-BD2C-F6EF94B84EC3}"/>
              </a:ext>
            </a:extLst>
          </p:cNvPr>
          <p:cNvSpPr txBox="1"/>
          <p:nvPr/>
        </p:nvSpPr>
        <p:spPr>
          <a:xfrm>
            <a:off x="1606858" y="1073363"/>
            <a:ext cx="9580546" cy="212365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6600" dirty="0">
                <a:solidFill>
                  <a:schemeClr val="tx1"/>
                </a:solidFill>
              </a:rPr>
              <a:t>Определите координату точки </a:t>
            </a:r>
            <a:r>
              <a:rPr lang="ru-RU" sz="6600" i="1" dirty="0">
                <a:solidFill>
                  <a:schemeClr val="tx1"/>
                </a:solidFill>
              </a:rPr>
              <a:t>А</a:t>
            </a:r>
            <a:r>
              <a:rPr lang="ru-RU" sz="6600" dirty="0">
                <a:solidFill>
                  <a:schemeClr val="tx1"/>
                </a:solidFill>
              </a:rPr>
              <a:t> .</a:t>
            </a:r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9271C687-784C-4DE6-92C0-C692FD734A52}"/>
              </a:ext>
            </a:extLst>
          </p:cNvPr>
          <p:cNvSpPr/>
          <p:nvPr/>
        </p:nvSpPr>
        <p:spPr>
          <a:xfrm>
            <a:off x="9146367" y="5784637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Прямоугольник 106">
            <a:extLst>
              <a:ext uri="{FF2B5EF4-FFF2-40B4-BE49-F238E27FC236}">
                <a16:creationId xmlns:a16="http://schemas.microsoft.com/office/drawing/2014/main" id="{E9F1DA54-FC6E-4FFC-ACF0-6E91E5B8115E}"/>
              </a:ext>
            </a:extLst>
          </p:cNvPr>
          <p:cNvSpPr/>
          <p:nvPr/>
        </p:nvSpPr>
        <p:spPr>
          <a:xfrm>
            <a:off x="9393461" y="5784637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рямоугольник 107">
            <a:extLst>
              <a:ext uri="{FF2B5EF4-FFF2-40B4-BE49-F238E27FC236}">
                <a16:creationId xmlns:a16="http://schemas.microsoft.com/office/drawing/2014/main" id="{FB0C36D6-066C-4ED8-89CC-6348C6500308}"/>
              </a:ext>
            </a:extLst>
          </p:cNvPr>
          <p:cNvSpPr/>
          <p:nvPr/>
        </p:nvSpPr>
        <p:spPr>
          <a:xfrm>
            <a:off x="9640555" y="5784637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Прямоугольник 108">
            <a:extLst>
              <a:ext uri="{FF2B5EF4-FFF2-40B4-BE49-F238E27FC236}">
                <a16:creationId xmlns:a16="http://schemas.microsoft.com/office/drawing/2014/main" id="{FD997410-31A3-463D-9213-920CE86B3BBF}"/>
              </a:ext>
            </a:extLst>
          </p:cNvPr>
          <p:cNvSpPr/>
          <p:nvPr/>
        </p:nvSpPr>
        <p:spPr>
          <a:xfrm>
            <a:off x="9895047" y="5784637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Прямоугольник 109">
            <a:extLst>
              <a:ext uri="{FF2B5EF4-FFF2-40B4-BE49-F238E27FC236}">
                <a16:creationId xmlns:a16="http://schemas.microsoft.com/office/drawing/2014/main" id="{60443A35-62B7-4786-A1D8-2CEE82B9EFFD}"/>
              </a:ext>
            </a:extLst>
          </p:cNvPr>
          <p:cNvSpPr/>
          <p:nvPr/>
        </p:nvSpPr>
        <p:spPr>
          <a:xfrm>
            <a:off x="10149539" y="5784637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1A6357B-8759-484E-AF06-5DCCA19DE8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6593" y="3271781"/>
            <a:ext cx="8580952" cy="24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804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  <p:bldP spid="107" grpId="0" animBg="1"/>
      <p:bldP spid="108" grpId="0" animBg="1"/>
      <p:bldP spid="109" grpId="0" animBg="1"/>
      <p:bldP spid="110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253189" y="150033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4484AA-0DFB-4026-BD2C-F6EF94B84EC3}"/>
              </a:ext>
            </a:extLst>
          </p:cNvPr>
          <p:cNvSpPr txBox="1"/>
          <p:nvPr/>
        </p:nvSpPr>
        <p:spPr>
          <a:xfrm>
            <a:off x="3227042" y="2043747"/>
            <a:ext cx="7593669" cy="212365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chemeClr val="tx1"/>
                </a:solidFill>
              </a:rPr>
              <a:t>В мензурку налита вода. Определите объём налитой воды.</a:t>
            </a:r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9271C687-784C-4DE6-92C0-C692FD734A52}"/>
              </a:ext>
            </a:extLst>
          </p:cNvPr>
          <p:cNvSpPr/>
          <p:nvPr/>
        </p:nvSpPr>
        <p:spPr>
          <a:xfrm>
            <a:off x="9146367" y="5784637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Прямоугольник 106">
            <a:extLst>
              <a:ext uri="{FF2B5EF4-FFF2-40B4-BE49-F238E27FC236}">
                <a16:creationId xmlns:a16="http://schemas.microsoft.com/office/drawing/2014/main" id="{E9F1DA54-FC6E-4FFC-ACF0-6E91E5B8115E}"/>
              </a:ext>
            </a:extLst>
          </p:cNvPr>
          <p:cNvSpPr/>
          <p:nvPr/>
        </p:nvSpPr>
        <p:spPr>
          <a:xfrm>
            <a:off x="9393461" y="5784637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рямоугольник 107">
            <a:extLst>
              <a:ext uri="{FF2B5EF4-FFF2-40B4-BE49-F238E27FC236}">
                <a16:creationId xmlns:a16="http://schemas.microsoft.com/office/drawing/2014/main" id="{FB0C36D6-066C-4ED8-89CC-6348C6500308}"/>
              </a:ext>
            </a:extLst>
          </p:cNvPr>
          <p:cNvSpPr/>
          <p:nvPr/>
        </p:nvSpPr>
        <p:spPr>
          <a:xfrm>
            <a:off x="9640555" y="5784637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Прямоугольник 108">
            <a:extLst>
              <a:ext uri="{FF2B5EF4-FFF2-40B4-BE49-F238E27FC236}">
                <a16:creationId xmlns:a16="http://schemas.microsoft.com/office/drawing/2014/main" id="{FD997410-31A3-463D-9213-920CE86B3BBF}"/>
              </a:ext>
            </a:extLst>
          </p:cNvPr>
          <p:cNvSpPr/>
          <p:nvPr/>
        </p:nvSpPr>
        <p:spPr>
          <a:xfrm>
            <a:off x="9895047" y="5784637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Прямоугольник 109">
            <a:extLst>
              <a:ext uri="{FF2B5EF4-FFF2-40B4-BE49-F238E27FC236}">
                <a16:creationId xmlns:a16="http://schemas.microsoft.com/office/drawing/2014/main" id="{60443A35-62B7-4786-A1D8-2CEE82B9EFFD}"/>
              </a:ext>
            </a:extLst>
          </p:cNvPr>
          <p:cNvSpPr/>
          <p:nvPr/>
        </p:nvSpPr>
        <p:spPr>
          <a:xfrm>
            <a:off x="10149539" y="5784637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CE9AAB1-BF25-465D-B90A-EA8A871285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99" y="2022"/>
            <a:ext cx="3155507" cy="7006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237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  <p:bldP spid="107" grpId="0" animBg="1"/>
      <p:bldP spid="108" grpId="0" animBg="1"/>
      <p:bldP spid="109" grpId="0" animBg="1"/>
      <p:bldP spid="110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253189" y="150033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7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4484AA-0DFB-4026-BD2C-F6EF94B84EC3}"/>
              </a:ext>
            </a:extLst>
          </p:cNvPr>
          <p:cNvSpPr txBox="1"/>
          <p:nvPr/>
        </p:nvSpPr>
        <p:spPr>
          <a:xfrm>
            <a:off x="1606858" y="1073363"/>
            <a:ext cx="9028591" cy="280076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chemeClr val="tx1"/>
                </a:solidFill>
              </a:rPr>
              <a:t>В книге 54 страницы. В первый день Саша прочитал 5/9 всей книги. Сколько страниц ему осталось прочитать?</a:t>
            </a:r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9271C687-784C-4DE6-92C0-C692FD734A52}"/>
              </a:ext>
            </a:extLst>
          </p:cNvPr>
          <p:cNvSpPr/>
          <p:nvPr/>
        </p:nvSpPr>
        <p:spPr>
          <a:xfrm>
            <a:off x="9146367" y="5784637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Прямоугольник 106">
            <a:extLst>
              <a:ext uri="{FF2B5EF4-FFF2-40B4-BE49-F238E27FC236}">
                <a16:creationId xmlns:a16="http://schemas.microsoft.com/office/drawing/2014/main" id="{E9F1DA54-FC6E-4FFC-ACF0-6E91E5B8115E}"/>
              </a:ext>
            </a:extLst>
          </p:cNvPr>
          <p:cNvSpPr/>
          <p:nvPr/>
        </p:nvSpPr>
        <p:spPr>
          <a:xfrm>
            <a:off x="9393461" y="5784637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рямоугольник 107">
            <a:extLst>
              <a:ext uri="{FF2B5EF4-FFF2-40B4-BE49-F238E27FC236}">
                <a16:creationId xmlns:a16="http://schemas.microsoft.com/office/drawing/2014/main" id="{FB0C36D6-066C-4ED8-89CC-6348C6500308}"/>
              </a:ext>
            </a:extLst>
          </p:cNvPr>
          <p:cNvSpPr/>
          <p:nvPr/>
        </p:nvSpPr>
        <p:spPr>
          <a:xfrm>
            <a:off x="9640555" y="5784637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Прямоугольник 108">
            <a:extLst>
              <a:ext uri="{FF2B5EF4-FFF2-40B4-BE49-F238E27FC236}">
                <a16:creationId xmlns:a16="http://schemas.microsoft.com/office/drawing/2014/main" id="{FD997410-31A3-463D-9213-920CE86B3BBF}"/>
              </a:ext>
            </a:extLst>
          </p:cNvPr>
          <p:cNvSpPr/>
          <p:nvPr/>
        </p:nvSpPr>
        <p:spPr>
          <a:xfrm>
            <a:off x="9895047" y="5784637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Прямоугольник 109">
            <a:extLst>
              <a:ext uri="{FF2B5EF4-FFF2-40B4-BE49-F238E27FC236}">
                <a16:creationId xmlns:a16="http://schemas.microsoft.com/office/drawing/2014/main" id="{60443A35-62B7-4786-A1D8-2CEE82B9EFFD}"/>
              </a:ext>
            </a:extLst>
          </p:cNvPr>
          <p:cNvSpPr/>
          <p:nvPr/>
        </p:nvSpPr>
        <p:spPr>
          <a:xfrm>
            <a:off x="10149539" y="5784637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901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  <p:bldP spid="107" grpId="0" animBg="1"/>
      <p:bldP spid="108" grpId="0" animBg="1"/>
      <p:bldP spid="109" grpId="0" animBg="1"/>
      <p:bldP spid="110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5A714B0-5375-4A3C-A3A7-D3892A8DCEA1}"/>
              </a:ext>
            </a:extLst>
          </p:cNvPr>
          <p:cNvSpPr txBox="1"/>
          <p:nvPr/>
        </p:nvSpPr>
        <p:spPr>
          <a:xfrm>
            <a:off x="1656080" y="1056640"/>
            <a:ext cx="831088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500" dirty="0">
                <a:latin typeface="Arial Black" panose="020B0A04020102020204" pitchFamily="34" charset="0"/>
              </a:rPr>
              <a:t>Проверка ответов</a:t>
            </a:r>
          </a:p>
        </p:txBody>
      </p:sp>
    </p:spTree>
    <p:extLst>
      <p:ext uri="{BB962C8B-B14F-4D97-AF65-F5344CB8AC3E}">
        <p14:creationId xmlns:p14="http://schemas.microsoft.com/office/powerpoint/2010/main" val="378099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253189" y="150033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4484AA-0DFB-4026-BD2C-F6EF94B84EC3}"/>
              </a:ext>
            </a:extLst>
          </p:cNvPr>
          <p:cNvSpPr txBox="1"/>
          <p:nvPr/>
        </p:nvSpPr>
        <p:spPr>
          <a:xfrm>
            <a:off x="1581704" y="1357843"/>
            <a:ext cx="9028591" cy="313932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6600" dirty="0">
                <a:solidFill>
                  <a:schemeClr val="tx1"/>
                </a:solidFill>
              </a:rPr>
              <a:t>Он показывает на сколько равных частей разделили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DDBF97E-35DD-4002-B551-474D0277B899}"/>
              </a:ext>
            </a:extLst>
          </p:cNvPr>
          <p:cNvSpPr txBox="1"/>
          <p:nvPr/>
        </p:nvSpPr>
        <p:spPr>
          <a:xfrm>
            <a:off x="4618652" y="4903237"/>
            <a:ext cx="5719665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6000" dirty="0"/>
              <a:t>знаменатель</a:t>
            </a:r>
          </a:p>
        </p:txBody>
      </p:sp>
    </p:spTree>
    <p:extLst>
      <p:ext uri="{BB962C8B-B14F-4D97-AF65-F5344CB8AC3E}">
        <p14:creationId xmlns:p14="http://schemas.microsoft.com/office/powerpoint/2010/main" val="254678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253189" y="150033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4484AA-0DFB-4026-BD2C-F6EF94B84EC3}"/>
              </a:ext>
            </a:extLst>
          </p:cNvPr>
          <p:cNvSpPr txBox="1"/>
          <p:nvPr/>
        </p:nvSpPr>
        <p:spPr>
          <a:xfrm>
            <a:off x="1972618" y="1368003"/>
            <a:ext cx="9028591" cy="313932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6600" dirty="0">
                <a:solidFill>
                  <a:schemeClr val="tx1"/>
                </a:solidFill>
              </a:rPr>
              <a:t>Чтобы его найти нужно частное умножить на делитель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2CF8CE-92DF-4712-8881-B1F025A311FD}"/>
              </a:ext>
            </a:extLst>
          </p:cNvPr>
          <p:cNvSpPr txBox="1"/>
          <p:nvPr/>
        </p:nvSpPr>
        <p:spPr>
          <a:xfrm>
            <a:off x="4618652" y="4903237"/>
            <a:ext cx="5719665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6000" dirty="0"/>
              <a:t>делимое</a:t>
            </a:r>
          </a:p>
        </p:txBody>
      </p:sp>
    </p:spTree>
    <p:extLst>
      <p:ext uri="{BB962C8B-B14F-4D97-AF65-F5344CB8AC3E}">
        <p14:creationId xmlns:p14="http://schemas.microsoft.com/office/powerpoint/2010/main" val="123363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253189" y="150033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4484AA-0DFB-4026-BD2C-F6EF94B84EC3}"/>
              </a:ext>
            </a:extLst>
          </p:cNvPr>
          <p:cNvSpPr txBox="1"/>
          <p:nvPr/>
        </p:nvSpPr>
        <p:spPr>
          <a:xfrm>
            <a:off x="1073020" y="1073363"/>
            <a:ext cx="9562429" cy="101566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6000" dirty="0">
                <a:solidFill>
                  <a:schemeClr val="tx1"/>
                </a:solidFill>
              </a:rPr>
              <a:t>Как называется отрезок АВ?</a:t>
            </a:r>
          </a:p>
        </p:txBody>
      </p:sp>
      <p:sp>
        <p:nvSpPr>
          <p:cNvPr id="3" name="Овал 2">
            <a:extLst>
              <a:ext uri="{FF2B5EF4-FFF2-40B4-BE49-F238E27FC236}">
                <a16:creationId xmlns:a16="http://schemas.microsoft.com/office/drawing/2014/main" id="{259F9332-3E6B-4233-9322-CCFDF2BBBE2D}"/>
              </a:ext>
            </a:extLst>
          </p:cNvPr>
          <p:cNvSpPr/>
          <p:nvPr/>
        </p:nvSpPr>
        <p:spPr>
          <a:xfrm>
            <a:off x="3666931" y="2528596"/>
            <a:ext cx="3741575" cy="3741575"/>
          </a:xfrm>
          <a:prstGeom prst="ellipse">
            <a:avLst/>
          </a:prstGeom>
          <a:ln w="57150"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033669E0-8725-4EDB-A37E-524A4B0482A6}"/>
              </a:ext>
            </a:extLst>
          </p:cNvPr>
          <p:cNvCxnSpPr>
            <a:cxnSpLocks/>
          </p:cNvCxnSpPr>
          <p:nvPr/>
        </p:nvCxnSpPr>
        <p:spPr>
          <a:xfrm flipV="1">
            <a:off x="3816220" y="3012357"/>
            <a:ext cx="2939143" cy="5426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1845BB4-8244-4DD1-BD2E-407FACD83470}"/>
              </a:ext>
            </a:extLst>
          </p:cNvPr>
          <p:cNvSpPr txBox="1"/>
          <p:nvPr/>
        </p:nvSpPr>
        <p:spPr>
          <a:xfrm>
            <a:off x="3200400" y="3209731"/>
            <a:ext cx="6158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/>
              <a:t>А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C74E71E-887F-4261-9247-9BB13FE37C01}"/>
              </a:ext>
            </a:extLst>
          </p:cNvPr>
          <p:cNvSpPr txBox="1"/>
          <p:nvPr/>
        </p:nvSpPr>
        <p:spPr>
          <a:xfrm>
            <a:off x="6941975" y="2440290"/>
            <a:ext cx="6158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/>
              <a:t>В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88C8E2-F9C2-4D7E-A99F-499C7DC24767}"/>
              </a:ext>
            </a:extLst>
          </p:cNvPr>
          <p:cNvSpPr txBox="1"/>
          <p:nvPr/>
        </p:nvSpPr>
        <p:spPr>
          <a:xfrm>
            <a:off x="8098971" y="3429000"/>
            <a:ext cx="2220686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6000" dirty="0"/>
              <a:t>хорда</a:t>
            </a:r>
          </a:p>
        </p:txBody>
      </p:sp>
    </p:spTree>
    <p:extLst>
      <p:ext uri="{BB962C8B-B14F-4D97-AF65-F5344CB8AC3E}">
        <p14:creationId xmlns:p14="http://schemas.microsoft.com/office/powerpoint/2010/main" val="277634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253189" y="150033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4484AA-0DFB-4026-BD2C-F6EF94B84EC3}"/>
              </a:ext>
            </a:extLst>
          </p:cNvPr>
          <p:cNvSpPr txBox="1"/>
          <p:nvPr/>
        </p:nvSpPr>
        <p:spPr>
          <a:xfrm>
            <a:off x="1296955" y="1073363"/>
            <a:ext cx="9749041" cy="34163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7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Какую часть составляют 17 мин от суток?</a:t>
            </a:r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28C88D05-3E7B-4E9C-8F2B-A6FF4F63C95A}"/>
              </a:ext>
            </a:extLst>
          </p:cNvPr>
          <p:cNvGrpSpPr/>
          <p:nvPr/>
        </p:nvGrpSpPr>
        <p:grpSpPr>
          <a:xfrm>
            <a:off x="4028492" y="4746563"/>
            <a:ext cx="1448577" cy="1200329"/>
            <a:chOff x="4028492" y="4746563"/>
            <a:chExt cx="1448577" cy="1200329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5BAD1C7-A48C-4E81-BD71-4E760B9B6E4A}"/>
                </a:ext>
              </a:extLst>
            </p:cNvPr>
            <p:cNvSpPr txBox="1"/>
            <p:nvPr/>
          </p:nvSpPr>
          <p:spPr>
            <a:xfrm>
              <a:off x="4028492" y="4746563"/>
              <a:ext cx="1448577" cy="120032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ru-RU" sz="3600" dirty="0">
                  <a:latin typeface="Arial Black" panose="020B0A04020102020204" pitchFamily="34" charset="0"/>
                </a:rPr>
                <a:t>17</a:t>
              </a:r>
            </a:p>
            <a:p>
              <a:r>
                <a:rPr lang="ru-RU" sz="3600" dirty="0">
                  <a:latin typeface="Arial Black" panose="020B0A04020102020204" pitchFamily="34" charset="0"/>
                </a:rPr>
                <a:t>1440</a:t>
              </a:r>
            </a:p>
          </p:txBody>
        </p:sp>
        <p:cxnSp>
          <p:nvCxnSpPr>
            <p:cNvPr id="6" name="Прямая соединительная линия 5">
              <a:extLst>
                <a:ext uri="{FF2B5EF4-FFF2-40B4-BE49-F238E27FC236}">
                  <a16:creationId xmlns:a16="http://schemas.microsoft.com/office/drawing/2014/main" id="{BA2AC020-512D-4AD9-859A-56CC4589163A}"/>
                </a:ext>
              </a:extLst>
            </p:cNvPr>
            <p:cNvCxnSpPr/>
            <p:nvPr/>
          </p:nvCxnSpPr>
          <p:spPr>
            <a:xfrm>
              <a:off x="4180114" y="5309118"/>
              <a:ext cx="1091682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7985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253189" y="150033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4484AA-0DFB-4026-BD2C-F6EF94B84EC3}"/>
              </a:ext>
            </a:extLst>
          </p:cNvPr>
          <p:cNvSpPr txBox="1"/>
          <p:nvPr/>
        </p:nvSpPr>
        <p:spPr>
          <a:xfrm>
            <a:off x="1606858" y="1073363"/>
            <a:ext cx="9580546" cy="212365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6600" dirty="0">
                <a:solidFill>
                  <a:schemeClr val="tx1"/>
                </a:solidFill>
              </a:rPr>
              <a:t>Определите координату точки </a:t>
            </a:r>
            <a:r>
              <a:rPr lang="ru-RU" sz="6600" i="1" dirty="0">
                <a:solidFill>
                  <a:schemeClr val="tx1"/>
                </a:solidFill>
              </a:rPr>
              <a:t>А</a:t>
            </a:r>
            <a:r>
              <a:rPr lang="ru-RU" sz="6600" dirty="0">
                <a:solidFill>
                  <a:schemeClr val="tx1"/>
                </a:solidFill>
              </a:rPr>
              <a:t> 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1A6357B-8759-484E-AF06-5DCCA19DE8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2577" y="3271781"/>
            <a:ext cx="8580952" cy="243809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B2D72CD-9100-4FF9-816A-1EE8BD1B58DD}"/>
              </a:ext>
            </a:extLst>
          </p:cNvPr>
          <p:cNvSpPr txBox="1"/>
          <p:nvPr/>
        </p:nvSpPr>
        <p:spPr>
          <a:xfrm>
            <a:off x="5225143" y="4702629"/>
            <a:ext cx="1212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10677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253189" y="150033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4484AA-0DFB-4026-BD2C-F6EF94B84EC3}"/>
              </a:ext>
            </a:extLst>
          </p:cNvPr>
          <p:cNvSpPr txBox="1"/>
          <p:nvPr/>
        </p:nvSpPr>
        <p:spPr>
          <a:xfrm>
            <a:off x="1606858" y="1073363"/>
            <a:ext cx="9028591" cy="144655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chemeClr val="tx1"/>
                </a:solidFill>
              </a:rPr>
              <a:t>В каком выражении первым действием выполняется сложение?</a:t>
            </a: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50A855FA-1090-4CB5-8B26-290676CB485E}"/>
              </a:ext>
            </a:extLst>
          </p:cNvPr>
          <p:cNvSpPr/>
          <p:nvPr/>
        </p:nvSpPr>
        <p:spPr>
          <a:xfrm>
            <a:off x="648629" y="2916719"/>
            <a:ext cx="710214" cy="6747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А</a:t>
            </a: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BA92AC21-DDD8-4E11-97A4-B8AC5489A6EA}"/>
              </a:ext>
            </a:extLst>
          </p:cNvPr>
          <p:cNvSpPr/>
          <p:nvPr/>
        </p:nvSpPr>
        <p:spPr>
          <a:xfrm>
            <a:off x="648629" y="4114728"/>
            <a:ext cx="710214" cy="6747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В</a:t>
            </a: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BA05BC78-444F-4C69-A6D0-010D3D92A9A2}"/>
              </a:ext>
            </a:extLst>
          </p:cNvPr>
          <p:cNvSpPr/>
          <p:nvPr/>
        </p:nvSpPr>
        <p:spPr>
          <a:xfrm>
            <a:off x="6616818" y="2965143"/>
            <a:ext cx="710214" cy="6747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Б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89F231E5-865E-4A03-9BA0-F80922FA19B3}"/>
              </a:ext>
            </a:extLst>
          </p:cNvPr>
          <p:cNvSpPr/>
          <p:nvPr/>
        </p:nvSpPr>
        <p:spPr>
          <a:xfrm>
            <a:off x="6631620" y="4114728"/>
            <a:ext cx="710214" cy="6747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Г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51A199E-0BBB-41BA-A5D4-5092A904B94C}"/>
              </a:ext>
            </a:extLst>
          </p:cNvPr>
          <p:cNvSpPr txBox="1"/>
          <p:nvPr/>
        </p:nvSpPr>
        <p:spPr>
          <a:xfrm>
            <a:off x="1471931" y="2965143"/>
            <a:ext cx="3779488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dirty="0"/>
              <a:t>348 + 68 · 19 − 81 : 3</a:t>
            </a:r>
            <a:endParaRPr lang="ru-RU" sz="32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AB919E-972A-43A5-AE33-3D5C4C59D6E6}"/>
              </a:ext>
            </a:extLst>
          </p:cNvPr>
          <p:cNvSpPr txBox="1"/>
          <p:nvPr/>
        </p:nvSpPr>
        <p:spPr>
          <a:xfrm>
            <a:off x="1574307" y="4070340"/>
            <a:ext cx="4841849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/>
              <a:t>(354 + 39 · 74) · 25 − 6936 : 17</a:t>
            </a:r>
            <a:endParaRPr lang="ru-RU" sz="28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0026341-9FEA-45AA-BABA-CCB06BBF09C1}"/>
              </a:ext>
            </a:extLst>
          </p:cNvPr>
          <p:cNvSpPr txBox="1"/>
          <p:nvPr/>
        </p:nvSpPr>
        <p:spPr>
          <a:xfrm>
            <a:off x="7417602" y="3064294"/>
            <a:ext cx="4512782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/>
              <a:t>27 432 : (306 + 261 − 513) − 490</a:t>
            </a:r>
            <a:endParaRPr lang="ru-RU" sz="24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59F3873-1A85-4249-96F3-42022C818CBE}"/>
              </a:ext>
            </a:extLst>
          </p:cNvPr>
          <p:cNvSpPr txBox="1"/>
          <p:nvPr/>
        </p:nvSpPr>
        <p:spPr>
          <a:xfrm>
            <a:off x="7574126" y="4114728"/>
            <a:ext cx="4512782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/>
              <a:t>48 · (891 − 239 + 140) : 18</a:t>
            </a:r>
            <a:endParaRPr lang="ru-RU" sz="2800" b="1" dirty="0"/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9271C687-784C-4DE6-92C0-C692FD734A52}"/>
              </a:ext>
            </a:extLst>
          </p:cNvPr>
          <p:cNvSpPr/>
          <p:nvPr/>
        </p:nvSpPr>
        <p:spPr>
          <a:xfrm>
            <a:off x="286748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Прямоугольник 106">
            <a:extLst>
              <a:ext uri="{FF2B5EF4-FFF2-40B4-BE49-F238E27FC236}">
                <a16:creationId xmlns:a16="http://schemas.microsoft.com/office/drawing/2014/main" id="{E9F1DA54-FC6E-4FFC-ACF0-6E91E5B8115E}"/>
              </a:ext>
            </a:extLst>
          </p:cNvPr>
          <p:cNvSpPr/>
          <p:nvPr/>
        </p:nvSpPr>
        <p:spPr>
          <a:xfrm>
            <a:off x="311458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рямоугольник 107">
            <a:extLst>
              <a:ext uri="{FF2B5EF4-FFF2-40B4-BE49-F238E27FC236}">
                <a16:creationId xmlns:a16="http://schemas.microsoft.com/office/drawing/2014/main" id="{FB0C36D6-066C-4ED8-89CC-6348C6500308}"/>
              </a:ext>
            </a:extLst>
          </p:cNvPr>
          <p:cNvSpPr/>
          <p:nvPr/>
        </p:nvSpPr>
        <p:spPr>
          <a:xfrm>
            <a:off x="336167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Прямоугольник 108">
            <a:extLst>
              <a:ext uri="{FF2B5EF4-FFF2-40B4-BE49-F238E27FC236}">
                <a16:creationId xmlns:a16="http://schemas.microsoft.com/office/drawing/2014/main" id="{FD997410-31A3-463D-9213-920CE86B3BBF}"/>
              </a:ext>
            </a:extLst>
          </p:cNvPr>
          <p:cNvSpPr/>
          <p:nvPr/>
        </p:nvSpPr>
        <p:spPr>
          <a:xfrm>
            <a:off x="361616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Прямоугольник 109">
            <a:extLst>
              <a:ext uri="{FF2B5EF4-FFF2-40B4-BE49-F238E27FC236}">
                <a16:creationId xmlns:a16="http://schemas.microsoft.com/office/drawing/2014/main" id="{60443A35-62B7-4786-A1D8-2CEE82B9EFFD}"/>
              </a:ext>
            </a:extLst>
          </p:cNvPr>
          <p:cNvSpPr/>
          <p:nvPr/>
        </p:nvSpPr>
        <p:spPr>
          <a:xfrm>
            <a:off x="386326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Прямоугольник 110">
            <a:extLst>
              <a:ext uri="{FF2B5EF4-FFF2-40B4-BE49-F238E27FC236}">
                <a16:creationId xmlns:a16="http://schemas.microsoft.com/office/drawing/2014/main" id="{BAE3B53E-0082-42F1-9B62-3D51234C91CC}"/>
              </a:ext>
            </a:extLst>
          </p:cNvPr>
          <p:cNvSpPr/>
          <p:nvPr/>
        </p:nvSpPr>
        <p:spPr>
          <a:xfrm>
            <a:off x="411035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Прямоугольник 111">
            <a:extLst>
              <a:ext uri="{FF2B5EF4-FFF2-40B4-BE49-F238E27FC236}">
                <a16:creationId xmlns:a16="http://schemas.microsoft.com/office/drawing/2014/main" id="{0DED513F-7B9C-4CB6-96E8-BCF90F621D4A}"/>
              </a:ext>
            </a:extLst>
          </p:cNvPr>
          <p:cNvSpPr/>
          <p:nvPr/>
        </p:nvSpPr>
        <p:spPr>
          <a:xfrm>
            <a:off x="436336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Прямоугольник 112">
            <a:extLst>
              <a:ext uri="{FF2B5EF4-FFF2-40B4-BE49-F238E27FC236}">
                <a16:creationId xmlns:a16="http://schemas.microsoft.com/office/drawing/2014/main" id="{77A64CC4-8950-44CD-94E6-BCA1B2057787}"/>
              </a:ext>
            </a:extLst>
          </p:cNvPr>
          <p:cNvSpPr/>
          <p:nvPr/>
        </p:nvSpPr>
        <p:spPr>
          <a:xfrm>
            <a:off x="4610459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Прямоугольник 113">
            <a:extLst>
              <a:ext uri="{FF2B5EF4-FFF2-40B4-BE49-F238E27FC236}">
                <a16:creationId xmlns:a16="http://schemas.microsoft.com/office/drawing/2014/main" id="{8EFD55A7-F74B-4AB1-A660-5B29109755B8}"/>
              </a:ext>
            </a:extLst>
          </p:cNvPr>
          <p:cNvSpPr/>
          <p:nvPr/>
        </p:nvSpPr>
        <p:spPr>
          <a:xfrm>
            <a:off x="485755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Прямоугольник 114">
            <a:extLst>
              <a:ext uri="{FF2B5EF4-FFF2-40B4-BE49-F238E27FC236}">
                <a16:creationId xmlns:a16="http://schemas.microsoft.com/office/drawing/2014/main" id="{9105C03B-EC6D-4177-829B-CACBBD79CC9B}"/>
              </a:ext>
            </a:extLst>
          </p:cNvPr>
          <p:cNvSpPr/>
          <p:nvPr/>
        </p:nvSpPr>
        <p:spPr>
          <a:xfrm>
            <a:off x="510464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Прямоугольник 115">
            <a:extLst>
              <a:ext uri="{FF2B5EF4-FFF2-40B4-BE49-F238E27FC236}">
                <a16:creationId xmlns:a16="http://schemas.microsoft.com/office/drawing/2014/main" id="{95D3DB82-F230-47F9-8893-DDD4578D4543}"/>
              </a:ext>
            </a:extLst>
          </p:cNvPr>
          <p:cNvSpPr/>
          <p:nvPr/>
        </p:nvSpPr>
        <p:spPr>
          <a:xfrm>
            <a:off x="535174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Прямоугольник 116">
            <a:extLst>
              <a:ext uri="{FF2B5EF4-FFF2-40B4-BE49-F238E27FC236}">
                <a16:creationId xmlns:a16="http://schemas.microsoft.com/office/drawing/2014/main" id="{BC429317-512C-452D-93D4-D941DDCA60BD}"/>
              </a:ext>
            </a:extLst>
          </p:cNvPr>
          <p:cNvSpPr/>
          <p:nvPr/>
        </p:nvSpPr>
        <p:spPr>
          <a:xfrm>
            <a:off x="559883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Прямоугольник 117">
            <a:extLst>
              <a:ext uri="{FF2B5EF4-FFF2-40B4-BE49-F238E27FC236}">
                <a16:creationId xmlns:a16="http://schemas.microsoft.com/office/drawing/2014/main" id="{E1B83214-D902-40E1-B684-516B11F3733D}"/>
              </a:ext>
            </a:extLst>
          </p:cNvPr>
          <p:cNvSpPr/>
          <p:nvPr/>
        </p:nvSpPr>
        <p:spPr>
          <a:xfrm>
            <a:off x="585184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Прямоугольник 118">
            <a:extLst>
              <a:ext uri="{FF2B5EF4-FFF2-40B4-BE49-F238E27FC236}">
                <a16:creationId xmlns:a16="http://schemas.microsoft.com/office/drawing/2014/main" id="{D8CC256C-08B6-49E5-8DC1-F1514A6096E4}"/>
              </a:ext>
            </a:extLst>
          </p:cNvPr>
          <p:cNvSpPr/>
          <p:nvPr/>
        </p:nvSpPr>
        <p:spPr>
          <a:xfrm>
            <a:off x="6098939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Прямоугольник 119">
            <a:extLst>
              <a:ext uri="{FF2B5EF4-FFF2-40B4-BE49-F238E27FC236}">
                <a16:creationId xmlns:a16="http://schemas.microsoft.com/office/drawing/2014/main" id="{31E74B1E-02D8-4C16-BFDE-40F48D110FAD}"/>
              </a:ext>
            </a:extLst>
          </p:cNvPr>
          <p:cNvSpPr/>
          <p:nvPr/>
        </p:nvSpPr>
        <p:spPr>
          <a:xfrm>
            <a:off x="634603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Прямоугольник 120">
            <a:extLst>
              <a:ext uri="{FF2B5EF4-FFF2-40B4-BE49-F238E27FC236}">
                <a16:creationId xmlns:a16="http://schemas.microsoft.com/office/drawing/2014/main" id="{2414F297-BF7A-4D85-AAFE-81FEC68A0896}"/>
              </a:ext>
            </a:extLst>
          </p:cNvPr>
          <p:cNvSpPr/>
          <p:nvPr/>
        </p:nvSpPr>
        <p:spPr>
          <a:xfrm>
            <a:off x="6596108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Прямоугольник 121">
            <a:extLst>
              <a:ext uri="{FF2B5EF4-FFF2-40B4-BE49-F238E27FC236}">
                <a16:creationId xmlns:a16="http://schemas.microsoft.com/office/drawing/2014/main" id="{D23F3092-2098-44C7-815A-09481F630969}"/>
              </a:ext>
            </a:extLst>
          </p:cNvPr>
          <p:cNvSpPr/>
          <p:nvPr/>
        </p:nvSpPr>
        <p:spPr>
          <a:xfrm>
            <a:off x="6849118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Прямоугольник 122">
            <a:extLst>
              <a:ext uri="{FF2B5EF4-FFF2-40B4-BE49-F238E27FC236}">
                <a16:creationId xmlns:a16="http://schemas.microsoft.com/office/drawing/2014/main" id="{6A398846-CC79-4203-A975-01857BA54AE9}"/>
              </a:ext>
            </a:extLst>
          </p:cNvPr>
          <p:cNvSpPr/>
          <p:nvPr/>
        </p:nvSpPr>
        <p:spPr>
          <a:xfrm>
            <a:off x="7096212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Прямоугольник 123">
            <a:extLst>
              <a:ext uri="{FF2B5EF4-FFF2-40B4-BE49-F238E27FC236}">
                <a16:creationId xmlns:a16="http://schemas.microsoft.com/office/drawing/2014/main" id="{17B6219A-F997-49FA-95B5-AC1262695C8E}"/>
              </a:ext>
            </a:extLst>
          </p:cNvPr>
          <p:cNvSpPr/>
          <p:nvPr/>
        </p:nvSpPr>
        <p:spPr>
          <a:xfrm>
            <a:off x="734330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" name="Прямоугольник 124">
            <a:extLst>
              <a:ext uri="{FF2B5EF4-FFF2-40B4-BE49-F238E27FC236}">
                <a16:creationId xmlns:a16="http://schemas.microsoft.com/office/drawing/2014/main" id="{2CE9714E-B9B2-4928-9679-742113513351}"/>
              </a:ext>
            </a:extLst>
          </p:cNvPr>
          <p:cNvSpPr/>
          <p:nvPr/>
        </p:nvSpPr>
        <p:spPr>
          <a:xfrm>
            <a:off x="759190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9746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6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8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9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1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2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4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7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8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253189" y="150033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4484AA-0DFB-4026-BD2C-F6EF94B84EC3}"/>
              </a:ext>
            </a:extLst>
          </p:cNvPr>
          <p:cNvSpPr txBox="1"/>
          <p:nvPr/>
        </p:nvSpPr>
        <p:spPr>
          <a:xfrm>
            <a:off x="3227042" y="2043747"/>
            <a:ext cx="7593669" cy="212365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chemeClr val="tx1"/>
                </a:solidFill>
              </a:rPr>
              <a:t>В мензурку налита вода. Определите объём налитой воды.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CE9AAB1-BF25-465D-B90A-EA8A871285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99" y="2022"/>
            <a:ext cx="3155507" cy="700601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9331295-6F59-4570-B461-125DD2C72D32}"/>
              </a:ext>
            </a:extLst>
          </p:cNvPr>
          <p:cNvSpPr txBox="1"/>
          <p:nvPr/>
        </p:nvSpPr>
        <p:spPr>
          <a:xfrm>
            <a:off x="5718127" y="4629957"/>
            <a:ext cx="2220686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6000" dirty="0"/>
              <a:t>325</a:t>
            </a:r>
          </a:p>
        </p:txBody>
      </p:sp>
    </p:spTree>
    <p:extLst>
      <p:ext uri="{BB962C8B-B14F-4D97-AF65-F5344CB8AC3E}">
        <p14:creationId xmlns:p14="http://schemas.microsoft.com/office/powerpoint/2010/main" val="213533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253189" y="150033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7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4484AA-0DFB-4026-BD2C-F6EF94B84EC3}"/>
              </a:ext>
            </a:extLst>
          </p:cNvPr>
          <p:cNvSpPr txBox="1"/>
          <p:nvPr/>
        </p:nvSpPr>
        <p:spPr>
          <a:xfrm>
            <a:off x="1606858" y="1073363"/>
            <a:ext cx="9028591" cy="280076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chemeClr val="tx1"/>
                </a:solidFill>
              </a:rPr>
              <a:t>В книге 54 страницы. В первый день Саша прочитал 5/9 всей книги. Сколько страниц ему осталось прочитать?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DD0C1ED-7200-490B-8A11-09F2254068E4}"/>
              </a:ext>
            </a:extLst>
          </p:cNvPr>
          <p:cNvSpPr txBox="1"/>
          <p:nvPr/>
        </p:nvSpPr>
        <p:spPr>
          <a:xfrm>
            <a:off x="2174033" y="4679302"/>
            <a:ext cx="6951306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6000" dirty="0"/>
              <a:t>54 – (54:9х5)=24</a:t>
            </a:r>
          </a:p>
        </p:txBody>
      </p:sp>
    </p:spTree>
    <p:extLst>
      <p:ext uri="{BB962C8B-B14F-4D97-AF65-F5344CB8AC3E}">
        <p14:creationId xmlns:p14="http://schemas.microsoft.com/office/powerpoint/2010/main" val="300664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E386278-7CFF-42E6-98CA-679D31C91A32}"/>
              </a:ext>
            </a:extLst>
          </p:cNvPr>
          <p:cNvSpPr txBox="1"/>
          <p:nvPr/>
        </p:nvSpPr>
        <p:spPr>
          <a:xfrm>
            <a:off x="3596640" y="193040"/>
            <a:ext cx="57708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rgbClr val="002060"/>
                </a:solidFill>
                <a:latin typeface="Arial Black" panose="020B0A04020102020204" pitchFamily="34" charset="0"/>
              </a:rPr>
              <a:t>Ответы 5 раунда</a:t>
            </a:r>
          </a:p>
        </p:txBody>
      </p:sp>
      <p:sp>
        <p:nvSpPr>
          <p:cNvPr id="5" name="TextBox 4">
            <a:hlinkClick r:id="" action="ppaction://noaction"/>
            <a:extLst>
              <a:ext uri="{FF2B5EF4-FFF2-40B4-BE49-F238E27FC236}">
                <a16:creationId xmlns:a16="http://schemas.microsoft.com/office/drawing/2014/main" id="{2841EC63-F671-45E4-8247-14B339A7707C}"/>
              </a:ext>
            </a:extLst>
          </p:cNvPr>
          <p:cNvSpPr txBox="1"/>
          <p:nvPr/>
        </p:nvSpPr>
        <p:spPr>
          <a:xfrm>
            <a:off x="6177280" y="6141740"/>
            <a:ext cx="5374640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Arial Black" panose="020B0A04020102020204" pitchFamily="34" charset="0"/>
              </a:rPr>
              <a:t>Результаты игры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474210A-1773-45C6-81A1-006ECC2590C8}"/>
              </a:ext>
            </a:extLst>
          </p:cNvPr>
          <p:cNvSpPr txBox="1"/>
          <p:nvPr/>
        </p:nvSpPr>
        <p:spPr>
          <a:xfrm>
            <a:off x="1605280" y="1259840"/>
            <a:ext cx="742696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4000" dirty="0">
                <a:latin typeface="Arial Black" panose="020B0A04020102020204" pitchFamily="34" charset="0"/>
              </a:rPr>
              <a:t>Знаменатель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4000" dirty="0">
                <a:latin typeface="Arial Black" panose="020B0A04020102020204" pitchFamily="34" charset="0"/>
              </a:rPr>
              <a:t>Делимое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4000" dirty="0">
                <a:latin typeface="Arial Black" panose="020B0A04020102020204" pitchFamily="34" charset="0"/>
              </a:rPr>
              <a:t>Хорда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4000" dirty="0">
                <a:latin typeface="Arial Black" panose="020B0A04020102020204" pitchFamily="34" charset="0"/>
              </a:rPr>
              <a:t>17/1440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4000" dirty="0">
                <a:latin typeface="Arial Black" panose="020B0A04020102020204" pitchFamily="34" charset="0"/>
              </a:rPr>
              <a:t>6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4000" dirty="0">
                <a:latin typeface="Arial Black" panose="020B0A04020102020204" pitchFamily="34" charset="0"/>
              </a:rPr>
              <a:t>325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4000" dirty="0">
                <a:latin typeface="Arial Black" panose="020B0A04020102020204" pitchFamily="34" charset="0"/>
              </a:rPr>
              <a:t>24</a:t>
            </a:r>
          </a:p>
          <a:p>
            <a:pPr marL="342900" indent="-342900">
              <a:buFont typeface="+mj-lt"/>
              <a:buAutoNum type="arabicPeriod"/>
            </a:pPr>
            <a:endParaRPr lang="ru-RU" sz="4000" dirty="0">
              <a:latin typeface="Arial Black" panose="020B0A040201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ru-RU" sz="4000" dirty="0">
              <a:latin typeface="Arial Black" panose="020B0A040201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ru-RU" sz="4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07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F00AE3A-EB01-4231-9900-9CB67BE5013A}"/>
              </a:ext>
            </a:extLst>
          </p:cNvPr>
          <p:cNvSpPr txBox="1"/>
          <p:nvPr/>
        </p:nvSpPr>
        <p:spPr>
          <a:xfrm>
            <a:off x="572494" y="1250302"/>
            <a:ext cx="10328744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500" b="1" smtClean="0"/>
              <a:t>Подведение итогов…</a:t>
            </a:r>
            <a:endParaRPr lang="ru-RU" sz="11500" b="1" dirty="0"/>
          </a:p>
        </p:txBody>
      </p:sp>
    </p:spTree>
    <p:extLst>
      <p:ext uri="{BB962C8B-B14F-4D97-AF65-F5344CB8AC3E}">
        <p14:creationId xmlns:p14="http://schemas.microsoft.com/office/powerpoint/2010/main" val="129582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F00AE3A-EB01-4231-9900-9CB67BE5013A}"/>
              </a:ext>
            </a:extLst>
          </p:cNvPr>
          <p:cNvSpPr txBox="1"/>
          <p:nvPr/>
        </p:nvSpPr>
        <p:spPr>
          <a:xfrm>
            <a:off x="2705878" y="1250302"/>
            <a:ext cx="6158204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500" b="1" dirty="0"/>
              <a:t>Спасибо за игру!</a:t>
            </a:r>
          </a:p>
        </p:txBody>
      </p:sp>
    </p:spTree>
    <p:extLst>
      <p:ext uri="{BB962C8B-B14F-4D97-AF65-F5344CB8AC3E}">
        <p14:creationId xmlns:p14="http://schemas.microsoft.com/office/powerpoint/2010/main" val="213286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253189" y="150033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4484AA-0DFB-4026-BD2C-F6EF94B84EC3}"/>
              </a:ext>
            </a:extLst>
          </p:cNvPr>
          <p:cNvSpPr txBox="1"/>
          <p:nvPr/>
        </p:nvSpPr>
        <p:spPr>
          <a:xfrm>
            <a:off x="792480" y="1073363"/>
            <a:ext cx="9842969" cy="144655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chemeClr val="tx1"/>
                </a:solidFill>
              </a:rPr>
              <a:t>Вычисли площадь фигуры, если площадь одного квадрата равна 1 см </a:t>
            </a:r>
            <a:r>
              <a:rPr lang="ru-RU" sz="4400" baseline="30000" dirty="0">
                <a:solidFill>
                  <a:schemeClr val="tx1"/>
                </a:solidFill>
              </a:rPr>
              <a:t>2</a:t>
            </a: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50A855FA-1090-4CB5-8B26-290676CB485E}"/>
              </a:ext>
            </a:extLst>
          </p:cNvPr>
          <p:cNvSpPr/>
          <p:nvPr/>
        </p:nvSpPr>
        <p:spPr>
          <a:xfrm>
            <a:off x="1748901" y="2965143"/>
            <a:ext cx="710214" cy="6747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А</a:t>
            </a: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BA92AC21-DDD8-4E11-97A4-B8AC5489A6EA}"/>
              </a:ext>
            </a:extLst>
          </p:cNvPr>
          <p:cNvSpPr/>
          <p:nvPr/>
        </p:nvSpPr>
        <p:spPr>
          <a:xfrm>
            <a:off x="1748901" y="4114728"/>
            <a:ext cx="710214" cy="6747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В</a:t>
            </a: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BA05BC78-444F-4C69-A6D0-010D3D92A9A2}"/>
              </a:ext>
            </a:extLst>
          </p:cNvPr>
          <p:cNvSpPr/>
          <p:nvPr/>
        </p:nvSpPr>
        <p:spPr>
          <a:xfrm>
            <a:off x="4341175" y="2953939"/>
            <a:ext cx="710214" cy="6747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Б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89F231E5-865E-4A03-9BA0-F80922FA19B3}"/>
              </a:ext>
            </a:extLst>
          </p:cNvPr>
          <p:cNvSpPr/>
          <p:nvPr/>
        </p:nvSpPr>
        <p:spPr>
          <a:xfrm>
            <a:off x="4341175" y="4103524"/>
            <a:ext cx="710214" cy="6747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Г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51A199E-0BBB-41BA-A5D4-5092A904B94C}"/>
              </a:ext>
            </a:extLst>
          </p:cNvPr>
          <p:cNvSpPr txBox="1"/>
          <p:nvPr/>
        </p:nvSpPr>
        <p:spPr>
          <a:xfrm>
            <a:off x="2636668" y="2965143"/>
            <a:ext cx="2974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/>
              <a:t>15 см </a:t>
            </a:r>
            <a:r>
              <a:rPr lang="ru-RU" sz="4000" baseline="30000" dirty="0"/>
              <a:t>2</a:t>
            </a:r>
            <a:endParaRPr lang="ru-RU" sz="40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AB919E-972A-43A5-AE33-3D5C4C59D6E6}"/>
              </a:ext>
            </a:extLst>
          </p:cNvPr>
          <p:cNvSpPr txBox="1"/>
          <p:nvPr/>
        </p:nvSpPr>
        <p:spPr>
          <a:xfrm>
            <a:off x="2586362" y="4070340"/>
            <a:ext cx="2974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/>
              <a:t>12 см </a:t>
            </a:r>
            <a:r>
              <a:rPr lang="ru-RU" sz="4000" baseline="30000" dirty="0"/>
              <a:t>2</a:t>
            </a:r>
            <a:endParaRPr lang="ru-RU" sz="40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0026341-9FEA-45AA-BABA-CCB06BBF09C1}"/>
              </a:ext>
            </a:extLst>
          </p:cNvPr>
          <p:cNvSpPr txBox="1"/>
          <p:nvPr/>
        </p:nvSpPr>
        <p:spPr>
          <a:xfrm>
            <a:off x="5266853" y="2920755"/>
            <a:ext cx="2974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/>
              <a:t>10 см </a:t>
            </a:r>
            <a:r>
              <a:rPr lang="ru-RU" sz="4000" baseline="30000" dirty="0"/>
              <a:t>2</a:t>
            </a:r>
            <a:endParaRPr lang="ru-RU" sz="40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59F3873-1A85-4249-96F3-42022C818CBE}"/>
              </a:ext>
            </a:extLst>
          </p:cNvPr>
          <p:cNvSpPr txBox="1"/>
          <p:nvPr/>
        </p:nvSpPr>
        <p:spPr>
          <a:xfrm>
            <a:off x="5218580" y="4070340"/>
            <a:ext cx="2974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/>
              <a:t>13 см </a:t>
            </a:r>
            <a:r>
              <a:rPr lang="ru-RU" sz="4000" baseline="30000" dirty="0"/>
              <a:t>2</a:t>
            </a:r>
            <a:endParaRPr lang="ru-RU" sz="4000" b="1" dirty="0"/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9271C687-784C-4DE6-92C0-C692FD734A52}"/>
              </a:ext>
            </a:extLst>
          </p:cNvPr>
          <p:cNvSpPr/>
          <p:nvPr/>
        </p:nvSpPr>
        <p:spPr>
          <a:xfrm>
            <a:off x="286748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Прямоугольник 106">
            <a:extLst>
              <a:ext uri="{FF2B5EF4-FFF2-40B4-BE49-F238E27FC236}">
                <a16:creationId xmlns:a16="http://schemas.microsoft.com/office/drawing/2014/main" id="{E9F1DA54-FC6E-4FFC-ACF0-6E91E5B8115E}"/>
              </a:ext>
            </a:extLst>
          </p:cNvPr>
          <p:cNvSpPr/>
          <p:nvPr/>
        </p:nvSpPr>
        <p:spPr>
          <a:xfrm>
            <a:off x="311458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рямоугольник 107">
            <a:extLst>
              <a:ext uri="{FF2B5EF4-FFF2-40B4-BE49-F238E27FC236}">
                <a16:creationId xmlns:a16="http://schemas.microsoft.com/office/drawing/2014/main" id="{FB0C36D6-066C-4ED8-89CC-6348C6500308}"/>
              </a:ext>
            </a:extLst>
          </p:cNvPr>
          <p:cNvSpPr/>
          <p:nvPr/>
        </p:nvSpPr>
        <p:spPr>
          <a:xfrm>
            <a:off x="336167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Прямоугольник 108">
            <a:extLst>
              <a:ext uri="{FF2B5EF4-FFF2-40B4-BE49-F238E27FC236}">
                <a16:creationId xmlns:a16="http://schemas.microsoft.com/office/drawing/2014/main" id="{FD997410-31A3-463D-9213-920CE86B3BBF}"/>
              </a:ext>
            </a:extLst>
          </p:cNvPr>
          <p:cNvSpPr/>
          <p:nvPr/>
        </p:nvSpPr>
        <p:spPr>
          <a:xfrm>
            <a:off x="361616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Прямоугольник 109">
            <a:extLst>
              <a:ext uri="{FF2B5EF4-FFF2-40B4-BE49-F238E27FC236}">
                <a16:creationId xmlns:a16="http://schemas.microsoft.com/office/drawing/2014/main" id="{60443A35-62B7-4786-A1D8-2CEE82B9EFFD}"/>
              </a:ext>
            </a:extLst>
          </p:cNvPr>
          <p:cNvSpPr/>
          <p:nvPr/>
        </p:nvSpPr>
        <p:spPr>
          <a:xfrm>
            <a:off x="386326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Прямоугольник 110">
            <a:extLst>
              <a:ext uri="{FF2B5EF4-FFF2-40B4-BE49-F238E27FC236}">
                <a16:creationId xmlns:a16="http://schemas.microsoft.com/office/drawing/2014/main" id="{BAE3B53E-0082-42F1-9B62-3D51234C91CC}"/>
              </a:ext>
            </a:extLst>
          </p:cNvPr>
          <p:cNvSpPr/>
          <p:nvPr/>
        </p:nvSpPr>
        <p:spPr>
          <a:xfrm>
            <a:off x="411035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Прямоугольник 111">
            <a:extLst>
              <a:ext uri="{FF2B5EF4-FFF2-40B4-BE49-F238E27FC236}">
                <a16:creationId xmlns:a16="http://schemas.microsoft.com/office/drawing/2014/main" id="{0DED513F-7B9C-4CB6-96E8-BCF90F621D4A}"/>
              </a:ext>
            </a:extLst>
          </p:cNvPr>
          <p:cNvSpPr/>
          <p:nvPr/>
        </p:nvSpPr>
        <p:spPr>
          <a:xfrm>
            <a:off x="436336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Прямоугольник 112">
            <a:extLst>
              <a:ext uri="{FF2B5EF4-FFF2-40B4-BE49-F238E27FC236}">
                <a16:creationId xmlns:a16="http://schemas.microsoft.com/office/drawing/2014/main" id="{77A64CC4-8950-44CD-94E6-BCA1B2057787}"/>
              </a:ext>
            </a:extLst>
          </p:cNvPr>
          <p:cNvSpPr/>
          <p:nvPr/>
        </p:nvSpPr>
        <p:spPr>
          <a:xfrm>
            <a:off x="4610459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Прямоугольник 113">
            <a:extLst>
              <a:ext uri="{FF2B5EF4-FFF2-40B4-BE49-F238E27FC236}">
                <a16:creationId xmlns:a16="http://schemas.microsoft.com/office/drawing/2014/main" id="{8EFD55A7-F74B-4AB1-A660-5B29109755B8}"/>
              </a:ext>
            </a:extLst>
          </p:cNvPr>
          <p:cNvSpPr/>
          <p:nvPr/>
        </p:nvSpPr>
        <p:spPr>
          <a:xfrm>
            <a:off x="485755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Прямоугольник 114">
            <a:extLst>
              <a:ext uri="{FF2B5EF4-FFF2-40B4-BE49-F238E27FC236}">
                <a16:creationId xmlns:a16="http://schemas.microsoft.com/office/drawing/2014/main" id="{9105C03B-EC6D-4177-829B-CACBBD79CC9B}"/>
              </a:ext>
            </a:extLst>
          </p:cNvPr>
          <p:cNvSpPr/>
          <p:nvPr/>
        </p:nvSpPr>
        <p:spPr>
          <a:xfrm>
            <a:off x="510464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Прямоугольник 115">
            <a:extLst>
              <a:ext uri="{FF2B5EF4-FFF2-40B4-BE49-F238E27FC236}">
                <a16:creationId xmlns:a16="http://schemas.microsoft.com/office/drawing/2014/main" id="{95D3DB82-F230-47F9-8893-DDD4578D4543}"/>
              </a:ext>
            </a:extLst>
          </p:cNvPr>
          <p:cNvSpPr/>
          <p:nvPr/>
        </p:nvSpPr>
        <p:spPr>
          <a:xfrm>
            <a:off x="535174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Прямоугольник 116">
            <a:extLst>
              <a:ext uri="{FF2B5EF4-FFF2-40B4-BE49-F238E27FC236}">
                <a16:creationId xmlns:a16="http://schemas.microsoft.com/office/drawing/2014/main" id="{BC429317-512C-452D-93D4-D941DDCA60BD}"/>
              </a:ext>
            </a:extLst>
          </p:cNvPr>
          <p:cNvSpPr/>
          <p:nvPr/>
        </p:nvSpPr>
        <p:spPr>
          <a:xfrm>
            <a:off x="559883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Прямоугольник 117">
            <a:extLst>
              <a:ext uri="{FF2B5EF4-FFF2-40B4-BE49-F238E27FC236}">
                <a16:creationId xmlns:a16="http://schemas.microsoft.com/office/drawing/2014/main" id="{E1B83214-D902-40E1-B684-516B11F3733D}"/>
              </a:ext>
            </a:extLst>
          </p:cNvPr>
          <p:cNvSpPr/>
          <p:nvPr/>
        </p:nvSpPr>
        <p:spPr>
          <a:xfrm>
            <a:off x="585184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Прямоугольник 118">
            <a:extLst>
              <a:ext uri="{FF2B5EF4-FFF2-40B4-BE49-F238E27FC236}">
                <a16:creationId xmlns:a16="http://schemas.microsoft.com/office/drawing/2014/main" id="{D8CC256C-08B6-49E5-8DC1-F1514A6096E4}"/>
              </a:ext>
            </a:extLst>
          </p:cNvPr>
          <p:cNvSpPr/>
          <p:nvPr/>
        </p:nvSpPr>
        <p:spPr>
          <a:xfrm>
            <a:off x="6098939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Прямоугольник 119">
            <a:extLst>
              <a:ext uri="{FF2B5EF4-FFF2-40B4-BE49-F238E27FC236}">
                <a16:creationId xmlns:a16="http://schemas.microsoft.com/office/drawing/2014/main" id="{31E74B1E-02D8-4C16-BFDE-40F48D110FAD}"/>
              </a:ext>
            </a:extLst>
          </p:cNvPr>
          <p:cNvSpPr/>
          <p:nvPr/>
        </p:nvSpPr>
        <p:spPr>
          <a:xfrm>
            <a:off x="634603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Прямоугольник 120">
            <a:extLst>
              <a:ext uri="{FF2B5EF4-FFF2-40B4-BE49-F238E27FC236}">
                <a16:creationId xmlns:a16="http://schemas.microsoft.com/office/drawing/2014/main" id="{2414F297-BF7A-4D85-AAFE-81FEC68A0896}"/>
              </a:ext>
            </a:extLst>
          </p:cNvPr>
          <p:cNvSpPr/>
          <p:nvPr/>
        </p:nvSpPr>
        <p:spPr>
          <a:xfrm>
            <a:off x="6596108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Прямоугольник 121">
            <a:extLst>
              <a:ext uri="{FF2B5EF4-FFF2-40B4-BE49-F238E27FC236}">
                <a16:creationId xmlns:a16="http://schemas.microsoft.com/office/drawing/2014/main" id="{D23F3092-2098-44C7-815A-09481F630969}"/>
              </a:ext>
            </a:extLst>
          </p:cNvPr>
          <p:cNvSpPr/>
          <p:nvPr/>
        </p:nvSpPr>
        <p:spPr>
          <a:xfrm>
            <a:off x="6849118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Прямоугольник 122">
            <a:extLst>
              <a:ext uri="{FF2B5EF4-FFF2-40B4-BE49-F238E27FC236}">
                <a16:creationId xmlns:a16="http://schemas.microsoft.com/office/drawing/2014/main" id="{6A398846-CC79-4203-A975-01857BA54AE9}"/>
              </a:ext>
            </a:extLst>
          </p:cNvPr>
          <p:cNvSpPr/>
          <p:nvPr/>
        </p:nvSpPr>
        <p:spPr>
          <a:xfrm>
            <a:off x="7096212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Прямоугольник 123">
            <a:extLst>
              <a:ext uri="{FF2B5EF4-FFF2-40B4-BE49-F238E27FC236}">
                <a16:creationId xmlns:a16="http://schemas.microsoft.com/office/drawing/2014/main" id="{17B6219A-F997-49FA-95B5-AC1262695C8E}"/>
              </a:ext>
            </a:extLst>
          </p:cNvPr>
          <p:cNvSpPr/>
          <p:nvPr/>
        </p:nvSpPr>
        <p:spPr>
          <a:xfrm>
            <a:off x="734330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" name="Прямоугольник 124">
            <a:extLst>
              <a:ext uri="{FF2B5EF4-FFF2-40B4-BE49-F238E27FC236}">
                <a16:creationId xmlns:a16="http://schemas.microsoft.com/office/drawing/2014/main" id="{2CE9714E-B9B2-4928-9679-742113513351}"/>
              </a:ext>
            </a:extLst>
          </p:cNvPr>
          <p:cNvSpPr/>
          <p:nvPr/>
        </p:nvSpPr>
        <p:spPr>
          <a:xfrm>
            <a:off x="759190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C8AABC6A-6841-40AF-BAE4-183B7E6621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4888" y="2674135"/>
            <a:ext cx="4780818" cy="31661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014863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6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8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9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1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2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4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7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8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76624-9DF8-4531-9C9F-A164B38F53D6}"/>
              </a:ext>
            </a:extLst>
          </p:cNvPr>
          <p:cNvSpPr/>
          <p:nvPr/>
        </p:nvSpPr>
        <p:spPr>
          <a:xfrm>
            <a:off x="4253189" y="150033"/>
            <a:ext cx="368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Вопрос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5</a:t>
            </a: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50A855FA-1090-4CB5-8B26-290676CB485E}"/>
              </a:ext>
            </a:extLst>
          </p:cNvPr>
          <p:cNvSpPr/>
          <p:nvPr/>
        </p:nvSpPr>
        <p:spPr>
          <a:xfrm>
            <a:off x="1748901" y="2965143"/>
            <a:ext cx="710214" cy="6747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А</a:t>
            </a: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BA92AC21-DDD8-4E11-97A4-B8AC5489A6EA}"/>
              </a:ext>
            </a:extLst>
          </p:cNvPr>
          <p:cNvSpPr/>
          <p:nvPr/>
        </p:nvSpPr>
        <p:spPr>
          <a:xfrm>
            <a:off x="1748901" y="4114728"/>
            <a:ext cx="710214" cy="6747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В</a:t>
            </a: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BA05BC78-444F-4C69-A6D0-010D3D92A9A2}"/>
              </a:ext>
            </a:extLst>
          </p:cNvPr>
          <p:cNvSpPr/>
          <p:nvPr/>
        </p:nvSpPr>
        <p:spPr>
          <a:xfrm>
            <a:off x="6631620" y="2965143"/>
            <a:ext cx="710214" cy="6747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Б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89F231E5-865E-4A03-9BA0-F80922FA19B3}"/>
              </a:ext>
            </a:extLst>
          </p:cNvPr>
          <p:cNvSpPr/>
          <p:nvPr/>
        </p:nvSpPr>
        <p:spPr>
          <a:xfrm>
            <a:off x="6631620" y="4114728"/>
            <a:ext cx="710214" cy="6747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Г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51A199E-0BBB-41BA-A5D4-5092A904B94C}"/>
              </a:ext>
            </a:extLst>
          </p:cNvPr>
          <p:cNvSpPr txBox="1"/>
          <p:nvPr/>
        </p:nvSpPr>
        <p:spPr>
          <a:xfrm>
            <a:off x="2636668" y="2965143"/>
            <a:ext cx="2974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57 см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AB919E-972A-43A5-AE33-3D5C4C59D6E6}"/>
              </a:ext>
            </a:extLst>
          </p:cNvPr>
          <p:cNvSpPr txBox="1"/>
          <p:nvPr/>
        </p:nvSpPr>
        <p:spPr>
          <a:xfrm>
            <a:off x="2586362" y="4070340"/>
            <a:ext cx="2974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47 см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0026341-9FEA-45AA-BABA-CCB06BBF09C1}"/>
              </a:ext>
            </a:extLst>
          </p:cNvPr>
          <p:cNvSpPr txBox="1"/>
          <p:nvPr/>
        </p:nvSpPr>
        <p:spPr>
          <a:xfrm>
            <a:off x="7557298" y="2931959"/>
            <a:ext cx="2974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89 см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59F3873-1A85-4249-96F3-42022C818CBE}"/>
              </a:ext>
            </a:extLst>
          </p:cNvPr>
          <p:cNvSpPr txBox="1"/>
          <p:nvPr/>
        </p:nvSpPr>
        <p:spPr>
          <a:xfrm>
            <a:off x="7557298" y="4070340"/>
            <a:ext cx="2974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99 см</a:t>
            </a:r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9271C687-784C-4DE6-92C0-C692FD734A52}"/>
              </a:ext>
            </a:extLst>
          </p:cNvPr>
          <p:cNvSpPr/>
          <p:nvPr/>
        </p:nvSpPr>
        <p:spPr>
          <a:xfrm>
            <a:off x="286748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Прямоугольник 106">
            <a:extLst>
              <a:ext uri="{FF2B5EF4-FFF2-40B4-BE49-F238E27FC236}">
                <a16:creationId xmlns:a16="http://schemas.microsoft.com/office/drawing/2014/main" id="{E9F1DA54-FC6E-4FFC-ACF0-6E91E5B8115E}"/>
              </a:ext>
            </a:extLst>
          </p:cNvPr>
          <p:cNvSpPr/>
          <p:nvPr/>
        </p:nvSpPr>
        <p:spPr>
          <a:xfrm>
            <a:off x="311458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рямоугольник 107">
            <a:extLst>
              <a:ext uri="{FF2B5EF4-FFF2-40B4-BE49-F238E27FC236}">
                <a16:creationId xmlns:a16="http://schemas.microsoft.com/office/drawing/2014/main" id="{FB0C36D6-066C-4ED8-89CC-6348C6500308}"/>
              </a:ext>
            </a:extLst>
          </p:cNvPr>
          <p:cNvSpPr/>
          <p:nvPr/>
        </p:nvSpPr>
        <p:spPr>
          <a:xfrm>
            <a:off x="336167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Прямоугольник 108">
            <a:extLst>
              <a:ext uri="{FF2B5EF4-FFF2-40B4-BE49-F238E27FC236}">
                <a16:creationId xmlns:a16="http://schemas.microsoft.com/office/drawing/2014/main" id="{FD997410-31A3-463D-9213-920CE86B3BBF}"/>
              </a:ext>
            </a:extLst>
          </p:cNvPr>
          <p:cNvSpPr/>
          <p:nvPr/>
        </p:nvSpPr>
        <p:spPr>
          <a:xfrm>
            <a:off x="361616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Прямоугольник 109">
            <a:extLst>
              <a:ext uri="{FF2B5EF4-FFF2-40B4-BE49-F238E27FC236}">
                <a16:creationId xmlns:a16="http://schemas.microsoft.com/office/drawing/2014/main" id="{60443A35-62B7-4786-A1D8-2CEE82B9EFFD}"/>
              </a:ext>
            </a:extLst>
          </p:cNvPr>
          <p:cNvSpPr/>
          <p:nvPr/>
        </p:nvSpPr>
        <p:spPr>
          <a:xfrm>
            <a:off x="386326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Прямоугольник 110">
            <a:extLst>
              <a:ext uri="{FF2B5EF4-FFF2-40B4-BE49-F238E27FC236}">
                <a16:creationId xmlns:a16="http://schemas.microsoft.com/office/drawing/2014/main" id="{BAE3B53E-0082-42F1-9B62-3D51234C91CC}"/>
              </a:ext>
            </a:extLst>
          </p:cNvPr>
          <p:cNvSpPr/>
          <p:nvPr/>
        </p:nvSpPr>
        <p:spPr>
          <a:xfrm>
            <a:off x="411035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Прямоугольник 111">
            <a:extLst>
              <a:ext uri="{FF2B5EF4-FFF2-40B4-BE49-F238E27FC236}">
                <a16:creationId xmlns:a16="http://schemas.microsoft.com/office/drawing/2014/main" id="{0DED513F-7B9C-4CB6-96E8-BCF90F621D4A}"/>
              </a:ext>
            </a:extLst>
          </p:cNvPr>
          <p:cNvSpPr/>
          <p:nvPr/>
        </p:nvSpPr>
        <p:spPr>
          <a:xfrm>
            <a:off x="436336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Прямоугольник 112">
            <a:extLst>
              <a:ext uri="{FF2B5EF4-FFF2-40B4-BE49-F238E27FC236}">
                <a16:creationId xmlns:a16="http://schemas.microsoft.com/office/drawing/2014/main" id="{77A64CC4-8950-44CD-94E6-BCA1B2057787}"/>
              </a:ext>
            </a:extLst>
          </p:cNvPr>
          <p:cNvSpPr/>
          <p:nvPr/>
        </p:nvSpPr>
        <p:spPr>
          <a:xfrm>
            <a:off x="4610459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Прямоугольник 113">
            <a:extLst>
              <a:ext uri="{FF2B5EF4-FFF2-40B4-BE49-F238E27FC236}">
                <a16:creationId xmlns:a16="http://schemas.microsoft.com/office/drawing/2014/main" id="{8EFD55A7-F74B-4AB1-A660-5B29109755B8}"/>
              </a:ext>
            </a:extLst>
          </p:cNvPr>
          <p:cNvSpPr/>
          <p:nvPr/>
        </p:nvSpPr>
        <p:spPr>
          <a:xfrm>
            <a:off x="485755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Прямоугольник 114">
            <a:extLst>
              <a:ext uri="{FF2B5EF4-FFF2-40B4-BE49-F238E27FC236}">
                <a16:creationId xmlns:a16="http://schemas.microsoft.com/office/drawing/2014/main" id="{9105C03B-EC6D-4177-829B-CACBBD79CC9B}"/>
              </a:ext>
            </a:extLst>
          </p:cNvPr>
          <p:cNvSpPr/>
          <p:nvPr/>
        </p:nvSpPr>
        <p:spPr>
          <a:xfrm>
            <a:off x="5104647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Прямоугольник 115">
            <a:extLst>
              <a:ext uri="{FF2B5EF4-FFF2-40B4-BE49-F238E27FC236}">
                <a16:creationId xmlns:a16="http://schemas.microsoft.com/office/drawing/2014/main" id="{95D3DB82-F230-47F9-8893-DDD4578D4543}"/>
              </a:ext>
            </a:extLst>
          </p:cNvPr>
          <p:cNvSpPr/>
          <p:nvPr/>
        </p:nvSpPr>
        <p:spPr>
          <a:xfrm>
            <a:off x="5351741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Прямоугольник 116">
            <a:extLst>
              <a:ext uri="{FF2B5EF4-FFF2-40B4-BE49-F238E27FC236}">
                <a16:creationId xmlns:a16="http://schemas.microsoft.com/office/drawing/2014/main" id="{BC429317-512C-452D-93D4-D941DDCA60BD}"/>
              </a:ext>
            </a:extLst>
          </p:cNvPr>
          <p:cNvSpPr/>
          <p:nvPr/>
        </p:nvSpPr>
        <p:spPr>
          <a:xfrm>
            <a:off x="559883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Прямоугольник 117">
            <a:extLst>
              <a:ext uri="{FF2B5EF4-FFF2-40B4-BE49-F238E27FC236}">
                <a16:creationId xmlns:a16="http://schemas.microsoft.com/office/drawing/2014/main" id="{E1B83214-D902-40E1-B684-516B11F3733D}"/>
              </a:ext>
            </a:extLst>
          </p:cNvPr>
          <p:cNvSpPr/>
          <p:nvPr/>
        </p:nvSpPr>
        <p:spPr>
          <a:xfrm>
            <a:off x="5851845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Прямоугольник 118">
            <a:extLst>
              <a:ext uri="{FF2B5EF4-FFF2-40B4-BE49-F238E27FC236}">
                <a16:creationId xmlns:a16="http://schemas.microsoft.com/office/drawing/2014/main" id="{D8CC256C-08B6-49E5-8DC1-F1514A6096E4}"/>
              </a:ext>
            </a:extLst>
          </p:cNvPr>
          <p:cNvSpPr/>
          <p:nvPr/>
        </p:nvSpPr>
        <p:spPr>
          <a:xfrm>
            <a:off x="6098939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Прямоугольник 119">
            <a:extLst>
              <a:ext uri="{FF2B5EF4-FFF2-40B4-BE49-F238E27FC236}">
                <a16:creationId xmlns:a16="http://schemas.microsoft.com/office/drawing/2014/main" id="{31E74B1E-02D8-4C16-BFDE-40F48D110FAD}"/>
              </a:ext>
            </a:extLst>
          </p:cNvPr>
          <p:cNvSpPr/>
          <p:nvPr/>
        </p:nvSpPr>
        <p:spPr>
          <a:xfrm>
            <a:off x="6346033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Прямоугольник 120">
            <a:extLst>
              <a:ext uri="{FF2B5EF4-FFF2-40B4-BE49-F238E27FC236}">
                <a16:creationId xmlns:a16="http://schemas.microsoft.com/office/drawing/2014/main" id="{2414F297-BF7A-4D85-AAFE-81FEC68A0896}"/>
              </a:ext>
            </a:extLst>
          </p:cNvPr>
          <p:cNvSpPr/>
          <p:nvPr/>
        </p:nvSpPr>
        <p:spPr>
          <a:xfrm>
            <a:off x="6596108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Прямоугольник 121">
            <a:extLst>
              <a:ext uri="{FF2B5EF4-FFF2-40B4-BE49-F238E27FC236}">
                <a16:creationId xmlns:a16="http://schemas.microsoft.com/office/drawing/2014/main" id="{D23F3092-2098-44C7-815A-09481F630969}"/>
              </a:ext>
            </a:extLst>
          </p:cNvPr>
          <p:cNvSpPr/>
          <p:nvPr/>
        </p:nvSpPr>
        <p:spPr>
          <a:xfrm>
            <a:off x="6849118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Прямоугольник 122">
            <a:extLst>
              <a:ext uri="{FF2B5EF4-FFF2-40B4-BE49-F238E27FC236}">
                <a16:creationId xmlns:a16="http://schemas.microsoft.com/office/drawing/2014/main" id="{6A398846-CC79-4203-A975-01857BA54AE9}"/>
              </a:ext>
            </a:extLst>
          </p:cNvPr>
          <p:cNvSpPr/>
          <p:nvPr/>
        </p:nvSpPr>
        <p:spPr>
          <a:xfrm>
            <a:off x="7096212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Прямоугольник 123">
            <a:extLst>
              <a:ext uri="{FF2B5EF4-FFF2-40B4-BE49-F238E27FC236}">
                <a16:creationId xmlns:a16="http://schemas.microsoft.com/office/drawing/2014/main" id="{17B6219A-F997-49FA-95B5-AC1262695C8E}"/>
              </a:ext>
            </a:extLst>
          </p:cNvPr>
          <p:cNvSpPr/>
          <p:nvPr/>
        </p:nvSpPr>
        <p:spPr>
          <a:xfrm>
            <a:off x="734330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" name="Прямоугольник 124">
            <a:extLst>
              <a:ext uri="{FF2B5EF4-FFF2-40B4-BE49-F238E27FC236}">
                <a16:creationId xmlns:a16="http://schemas.microsoft.com/office/drawing/2014/main" id="{2CE9714E-B9B2-4928-9679-742113513351}"/>
              </a:ext>
            </a:extLst>
          </p:cNvPr>
          <p:cNvSpPr/>
          <p:nvPr/>
        </p:nvSpPr>
        <p:spPr>
          <a:xfrm>
            <a:off x="7591906" y="5994539"/>
            <a:ext cx="230820" cy="6260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54CFD84A-F293-4C2E-AC3B-C1367E5310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971" y="1228337"/>
            <a:ext cx="10801589" cy="156966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Периметр треугольника </a:t>
            </a:r>
            <a:r>
              <a:rPr kumimoji="0" lang="ru-RU" altLang="ru-RU" sz="3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АВС</a:t>
            </a:r>
            <a:r>
              <a:rPr kumimoji="0" lang="ru-RU" altLang="ru-RU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равен 1 м 89 см . Найди длину стороны </a:t>
            </a:r>
            <a:r>
              <a:rPr kumimoji="0" lang="ru-RU" altLang="ru-RU" sz="3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АС</a:t>
            </a:r>
            <a:r>
              <a:rPr kumimoji="0" lang="ru-RU" altLang="ru-RU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, если </a:t>
            </a:r>
            <a:r>
              <a:rPr kumimoji="0" lang="ru-RU" altLang="ru-RU" sz="3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АВ</a:t>
            </a:r>
            <a:r>
              <a:rPr kumimoji="0" lang="ru-RU" altLang="ru-RU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= 74 см , а сторона </a:t>
            </a:r>
            <a:r>
              <a:rPr kumimoji="0" lang="ru-RU" altLang="ru-RU" sz="3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ВС</a:t>
            </a:r>
            <a:r>
              <a:rPr kumimoji="0" lang="ru-RU" altLang="ru-RU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на 16 см меньше стороны </a:t>
            </a:r>
            <a:r>
              <a:rPr kumimoji="0" lang="ru-RU" altLang="ru-RU" sz="3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АВ</a:t>
            </a:r>
            <a:r>
              <a:rPr kumimoji="0" lang="ru-RU" altLang="ru-RU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. </a:t>
            </a:r>
          </a:p>
        </p:txBody>
      </p:sp>
    </p:spTree>
    <p:extLst>
      <p:ext uri="{BB962C8B-B14F-4D97-AF65-F5344CB8AC3E}">
        <p14:creationId xmlns:p14="http://schemas.microsoft.com/office/powerpoint/2010/main" val="2217647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6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8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9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1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2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4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7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8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</p:bldLst>
  </p:timing>
</p:sld>
</file>

<file path=ppt/theme/theme1.xml><?xml version="1.0" encoding="utf-8"?>
<a:theme xmlns:a="http://schemas.openxmlformats.org/drawingml/2006/main" name="ClassicFrameVTI">
  <a:themeElements>
    <a:clrScheme name="AnalogousFromLightSeedLeftStep">
      <a:dk1>
        <a:srgbClr val="000000"/>
      </a:dk1>
      <a:lt1>
        <a:srgbClr val="FFFFFF"/>
      </a:lt1>
      <a:dk2>
        <a:srgbClr val="3E2441"/>
      </a:dk2>
      <a:lt2>
        <a:srgbClr val="E8E6E2"/>
      </a:lt2>
      <a:accent1>
        <a:srgbClr val="96A3C6"/>
      </a:accent1>
      <a:accent2>
        <a:srgbClr val="7FA7BA"/>
      </a:accent2>
      <a:accent3>
        <a:srgbClr val="82ACA8"/>
      </a:accent3>
      <a:accent4>
        <a:srgbClr val="77AE92"/>
      </a:accent4>
      <a:accent5>
        <a:srgbClr val="81AC84"/>
      </a:accent5>
      <a:accent6>
        <a:srgbClr val="8AAE77"/>
      </a:accent6>
      <a:hlink>
        <a:srgbClr val="908157"/>
      </a:hlink>
      <a:folHlink>
        <a:srgbClr val="7F7F7F"/>
      </a:folHlink>
    </a:clrScheme>
    <a:fontScheme name="Goudy and Gill Sans">
      <a:majorFont>
        <a:latin typeface="Goudy Old Style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lassicFrameVTI" id="{4FA2A165-EC65-4FB0-B019-8C8876A1D8E3}" vid="{9D78F1F1-8226-42FD-A1A3-975EDF6D60F8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1538</Words>
  <Application>Microsoft Office PowerPoint</Application>
  <PresentationFormat>Широкоэкранный</PresentationFormat>
  <Paragraphs>365</Paragraphs>
  <Slides>74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74</vt:i4>
      </vt:variant>
    </vt:vector>
  </HeadingPairs>
  <TitlesOfParts>
    <vt:vector size="81" baseType="lpstr">
      <vt:lpstr>Arial</vt:lpstr>
      <vt:lpstr>Arial Black</vt:lpstr>
      <vt:lpstr>Calibri</vt:lpstr>
      <vt:lpstr>Gill Sans MT</vt:lpstr>
      <vt:lpstr>Goudy Old Style</vt:lpstr>
      <vt:lpstr>Wingdings</vt:lpstr>
      <vt:lpstr>ClassicFrameVTI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Математический  КВИЗ</dc:title>
  <dc:creator>Пользователь</dc:creator>
  <cp:lastModifiedBy>Анюта</cp:lastModifiedBy>
  <cp:revision>97</cp:revision>
  <dcterms:created xsi:type="dcterms:W3CDTF">2024-01-07T14:33:41Z</dcterms:created>
  <dcterms:modified xsi:type="dcterms:W3CDTF">2025-06-06T04:20:01Z</dcterms:modified>
</cp:coreProperties>
</file>