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type="screen16x9" cy="6858000" cx="12192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262626"/>
    <a:srgbClr val="0D0D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2116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24" y="232"/>
      </p:cViewPr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4096" y="208"/>
      </p:cViewPr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9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F353EF60-5CAC-4663-9CA4-C31D9091FFA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1048794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79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9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9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4553BD08-FE61-4529-B3BD-5331C97AD8BC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Прямоугольник 2"/>
          <p:cNvSpPr/>
          <p:nvPr userDrawn="1"/>
        </p:nvSpPr>
        <p:spPr>
          <a:xfrm>
            <a:off x="435202" y="377371"/>
            <a:ext cx="11321596" cy="5993200"/>
          </a:xfrm>
          <a:prstGeom prst="rect"/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77" name="BACKGROUND_IMAGE"/>
          <p:cNvSpPr>
            <a:spLocks noGrp="1"/>
          </p:cNvSpPr>
          <p:nvPr>
            <p:ph type="pic" sz="quarter" idx="10"/>
          </p:nvPr>
        </p:nvSpPr>
        <p:spPr>
          <a:xfrm>
            <a:off x="6908573" y="377371"/>
            <a:ext cx="4848225" cy="5980113"/>
          </a:xfrm>
          <a:prstGeom prst="rect"/>
        </p:spPr>
        <p:txBody>
          <a:bodyPr/>
          <a:p>
            <a:endParaRPr lang="ru-RU"/>
          </a:p>
        </p:txBody>
      </p:sp>
      <p:sp>
        <p:nvSpPr>
          <p:cNvPr id="1048578" name="AVATAR_IMAGE"/>
          <p:cNvSpPr>
            <a:spLocks noGrp="1"/>
          </p:cNvSpPr>
          <p:nvPr>
            <p:ph type="pic" sz="quarter" idx="11"/>
          </p:nvPr>
        </p:nvSpPr>
        <p:spPr>
          <a:xfrm>
            <a:off x="838200" y="5365257"/>
            <a:ext cx="349805" cy="355005"/>
          </a:xfrm>
          <a:prstGeom prst="ellipse"/>
        </p:spPr>
        <p:txBody>
          <a:bodyPr/>
          <a:lstStyle>
            <a:lvl1pPr indent="0" marL="0">
              <a:buNone/>
              <a:defRPr sz="800"/>
            </a:lvl1pPr>
          </a:lstStyle>
          <a:p>
            <a:endParaRPr dirty="0" lang="ru-RU"/>
          </a:p>
          <a:p>
            <a:endParaRPr dirty="0" lang="ru-RU"/>
          </a:p>
        </p:txBody>
      </p:sp>
      <p:sp>
        <p:nvSpPr>
          <p:cNvPr id="1048579" name="HEADER"/>
          <p:cNvSpPr>
            <a:spLocks noGrp="1"/>
          </p:cNvSpPr>
          <p:nvPr>
            <p:ph type="title" hasCustomPrompt="1"/>
          </p:nvPr>
        </p:nvSpPr>
        <p:spPr>
          <a:xfrm>
            <a:off x="838200" y="933826"/>
            <a:ext cx="5105400" cy="1480458"/>
          </a:xfrm>
          <a:prstGeom prst="rect"/>
        </p:spPr>
        <p:txBody>
          <a:bodyPr/>
          <a:lstStyle>
            <a:lvl1pPr>
              <a:defRPr b="1" sz="36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dirty="0" lang="en-US"/>
              <a:t>{{T_HEADER}}</a:t>
            </a:r>
            <a:br>
              <a:rPr dirty="0" lang="en-US"/>
            </a:br>
            <a:br>
              <a:rPr dirty="0" lang="en-US"/>
            </a:br>
            <a:endParaRPr dirty="0" lang="ru-RU"/>
          </a:p>
        </p:txBody>
      </p:sp>
      <p:sp>
        <p:nvSpPr>
          <p:cNvPr id="1048580" name="TEXT_1"/>
          <p:cNvSpPr>
            <a:spLocks noGrp="1"/>
          </p:cNvSpPr>
          <p:nvPr>
            <p:ph type="body" sz="quarter" idx="14" hasCustomPrompt="1"/>
          </p:nvPr>
        </p:nvSpPr>
        <p:spPr>
          <a:xfrm>
            <a:off x="823493" y="2874100"/>
            <a:ext cx="5551905" cy="1587500"/>
          </a:xfrm>
          <a:prstGeom prst="rect"/>
        </p:spPr>
        <p:txBody>
          <a:bodyPr/>
          <a:lstStyle>
            <a:lvl1pPr indent="0" marL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{{T_TEXT}}</a:t>
            </a:r>
          </a:p>
          <a:p>
            <a:pPr lvl="0"/>
            <a:endParaRPr dirty="0" lang="ru-RU"/>
          </a:p>
        </p:txBody>
      </p:sp>
      <p:sp>
        <p:nvSpPr>
          <p:cNvPr id="1048581" name="AUTHOR_NAME"/>
          <p:cNvSpPr>
            <a:spLocks noGrp="1"/>
          </p:cNvSpPr>
          <p:nvPr>
            <p:ph type="body" sz="quarter" idx="15" hasCustomPrompt="1"/>
          </p:nvPr>
        </p:nvSpPr>
        <p:spPr>
          <a:xfrm>
            <a:off x="1341490" y="5402101"/>
            <a:ext cx="5033907" cy="297905"/>
          </a:xfrm>
          <a:prstGeom prst="rect"/>
        </p:spPr>
        <p:txBody>
          <a:bodyPr/>
          <a:lstStyle>
            <a:lvl1pPr indent="0" marL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{{I_TEXT_1}}</a:t>
            </a:r>
          </a:p>
          <a:p>
            <a:pPr lvl="0"/>
            <a:endParaRPr dirty="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BACKGROUND_IMAGE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168222"/>
          </a:xfrm>
          <a:prstGeom prst="rect"/>
        </p:spPr>
        <p:txBody>
          <a:bodyPr/>
          <a:p>
            <a:endParaRPr lang="ru-RU"/>
          </a:p>
        </p:txBody>
      </p:sp>
      <p:sp>
        <p:nvSpPr>
          <p:cNvPr id="1048693" name="HEADER"/>
          <p:cNvSpPr>
            <a:spLocks noGrp="1"/>
          </p:cNvSpPr>
          <p:nvPr>
            <p:ph type="title" hasCustomPrompt="1"/>
          </p:nvPr>
        </p:nvSpPr>
        <p:spPr>
          <a:xfrm>
            <a:off x="613666" y="2820943"/>
            <a:ext cx="5554378" cy="444531"/>
          </a:xfrm>
          <a:prstGeom prst="rect"/>
        </p:spPr>
        <p:txBody>
          <a:bodyPr/>
          <a:lstStyle>
            <a:lvl1pPr>
              <a:defRPr b="1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dirty="0" lang="en-US"/>
              <a:t>{{S2_HEADER}}</a:t>
            </a:r>
            <a:br>
              <a:rPr dirty="0" lang="en-US"/>
            </a:br>
            <a:endParaRPr dirty="0" lang="ru-RU"/>
          </a:p>
        </p:txBody>
      </p:sp>
      <p:sp>
        <p:nvSpPr>
          <p:cNvPr id="1048694" name="Прямоугольник 15"/>
          <p:cNvSpPr/>
          <p:nvPr userDrawn="1"/>
        </p:nvSpPr>
        <p:spPr>
          <a:xfrm>
            <a:off x="613666" y="3806190"/>
            <a:ext cx="3218501" cy="2411730"/>
          </a:xfrm>
          <a:prstGeom prst="rect"/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1048695" name="TITLE_1"/>
          <p:cNvSpPr>
            <a:spLocks noGrp="1"/>
          </p:cNvSpPr>
          <p:nvPr>
            <p:ph type="body" sz="quarter" idx="11" hasCustomPrompt="1"/>
          </p:nvPr>
        </p:nvSpPr>
        <p:spPr>
          <a:xfrm>
            <a:off x="847575" y="4147788"/>
            <a:ext cx="274030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{{S2_TITLE_1}}</a:t>
            </a:r>
          </a:p>
          <a:p>
            <a:pPr lvl="0"/>
            <a:endParaRPr dirty="0" lang="ru-RU"/>
          </a:p>
        </p:txBody>
      </p:sp>
      <p:sp>
        <p:nvSpPr>
          <p:cNvPr id="1048696" name="TEXT_1"/>
          <p:cNvSpPr>
            <a:spLocks noGrp="1"/>
          </p:cNvSpPr>
          <p:nvPr>
            <p:ph type="body" sz="quarter" idx="12" hasCustomPrompt="1"/>
          </p:nvPr>
        </p:nvSpPr>
        <p:spPr>
          <a:xfrm>
            <a:off x="847575" y="4554188"/>
            <a:ext cx="2740306" cy="1282732"/>
          </a:xfrm>
          <a:prstGeom prst="rect"/>
        </p:spPr>
        <p:txBody>
          <a:bodyPr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{{S2_TEXT_1}}</a:t>
            </a:r>
          </a:p>
          <a:p>
            <a:pPr lvl="0"/>
            <a:endParaRPr dirty="0" lang="ru-RU"/>
          </a:p>
        </p:txBody>
      </p:sp>
      <p:sp>
        <p:nvSpPr>
          <p:cNvPr id="1048697" name="Прямоугольник 21"/>
          <p:cNvSpPr/>
          <p:nvPr userDrawn="1"/>
        </p:nvSpPr>
        <p:spPr>
          <a:xfrm>
            <a:off x="8338961" y="3806190"/>
            <a:ext cx="3218501" cy="2411730"/>
          </a:xfrm>
          <a:prstGeom prst="rect"/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1048698" name="TITLE_3"/>
          <p:cNvSpPr>
            <a:spLocks noGrp="1"/>
          </p:cNvSpPr>
          <p:nvPr>
            <p:ph type="body" sz="quarter" idx="13" hasCustomPrompt="1"/>
          </p:nvPr>
        </p:nvSpPr>
        <p:spPr>
          <a:xfrm>
            <a:off x="8572870" y="4147788"/>
            <a:ext cx="274030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{{S2_TITLE_3}}</a:t>
            </a:r>
          </a:p>
          <a:p>
            <a:pPr lvl="0"/>
            <a:endParaRPr dirty="0" lang="ru-RU"/>
          </a:p>
        </p:txBody>
      </p:sp>
      <p:sp>
        <p:nvSpPr>
          <p:cNvPr id="1048699" name="TEXT_3"/>
          <p:cNvSpPr>
            <a:spLocks noGrp="1"/>
          </p:cNvSpPr>
          <p:nvPr>
            <p:ph type="body" sz="quarter" idx="14" hasCustomPrompt="1"/>
          </p:nvPr>
        </p:nvSpPr>
        <p:spPr>
          <a:xfrm>
            <a:off x="8572870" y="4554188"/>
            <a:ext cx="2740306" cy="1282732"/>
          </a:xfrm>
          <a:prstGeom prst="rect"/>
        </p:spPr>
        <p:txBody>
          <a:bodyPr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{{S2_TEXT_3}}</a:t>
            </a:r>
          </a:p>
          <a:p>
            <a:pPr lvl="0"/>
            <a:endParaRPr dirty="0" lang="ru-RU"/>
          </a:p>
        </p:txBody>
      </p:sp>
      <p:sp>
        <p:nvSpPr>
          <p:cNvPr id="1048700" name="Прямоугольник 24"/>
          <p:cNvSpPr/>
          <p:nvPr userDrawn="1"/>
        </p:nvSpPr>
        <p:spPr>
          <a:xfrm>
            <a:off x="4476313" y="3806190"/>
            <a:ext cx="3218501" cy="2411730"/>
          </a:xfrm>
          <a:prstGeom prst="rect"/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1048701" name="TITLE_2"/>
          <p:cNvSpPr>
            <a:spLocks noGrp="1"/>
          </p:cNvSpPr>
          <p:nvPr>
            <p:ph type="body" sz="quarter" idx="15" hasCustomPrompt="1"/>
          </p:nvPr>
        </p:nvSpPr>
        <p:spPr>
          <a:xfrm>
            <a:off x="4710222" y="4147788"/>
            <a:ext cx="274030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{{S2_TITLE_2}}</a:t>
            </a:r>
          </a:p>
          <a:p>
            <a:pPr lvl="0"/>
            <a:endParaRPr dirty="0" lang="ru-RU"/>
          </a:p>
        </p:txBody>
      </p:sp>
      <p:sp>
        <p:nvSpPr>
          <p:cNvPr id="1048702" name="TEXT_2"/>
          <p:cNvSpPr>
            <a:spLocks noGrp="1"/>
          </p:cNvSpPr>
          <p:nvPr>
            <p:ph type="body" sz="quarter" idx="16" hasCustomPrompt="1"/>
          </p:nvPr>
        </p:nvSpPr>
        <p:spPr>
          <a:xfrm>
            <a:off x="4710222" y="4554188"/>
            <a:ext cx="2740306" cy="1282732"/>
          </a:xfrm>
          <a:prstGeom prst="rect"/>
        </p:spPr>
        <p:txBody>
          <a:bodyPr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{{S2_TEXT_2}}</a:t>
            </a:r>
          </a:p>
          <a:p>
            <a:pPr lvl="0"/>
            <a:endParaRPr dirty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BACKGROUND_IMAGE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547228"/>
          </a:xfrm>
          <a:prstGeom prst="rect"/>
        </p:spPr>
        <p:txBody>
          <a:bodyPr/>
          <a:p>
            <a:endParaRPr lang="ru-RU"/>
          </a:p>
        </p:txBody>
      </p:sp>
      <p:sp>
        <p:nvSpPr>
          <p:cNvPr id="1048711" name="HEADER"/>
          <p:cNvSpPr>
            <a:spLocks noGrp="1"/>
          </p:cNvSpPr>
          <p:nvPr>
            <p:ph type="title" hasCustomPrompt="1"/>
          </p:nvPr>
        </p:nvSpPr>
        <p:spPr>
          <a:xfrm>
            <a:off x="613666" y="2168222"/>
            <a:ext cx="5554378" cy="444531"/>
          </a:xfrm>
          <a:prstGeom prst="rect"/>
        </p:spPr>
        <p:txBody>
          <a:bodyPr/>
          <a:lstStyle>
            <a:lvl1pPr>
              <a:defRPr b="1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dirty="0" lang="en-US"/>
              <a:t>{{C_HEADER}}</a:t>
            </a:r>
            <a:br>
              <a:rPr dirty="0" lang="en-US"/>
            </a:br>
            <a:endParaRPr dirty="0" lang="ru-RU"/>
          </a:p>
        </p:txBody>
      </p:sp>
      <p:grpSp>
        <p:nvGrpSpPr>
          <p:cNvPr id="46" name="Группа 1"/>
          <p:cNvGrpSpPr/>
          <p:nvPr userDrawn="1"/>
        </p:nvGrpSpPr>
        <p:grpSpPr>
          <a:xfrm>
            <a:off x="5333702" y="3182552"/>
            <a:ext cx="1524596" cy="3330773"/>
            <a:chOff x="6552902" y="4442103"/>
            <a:chExt cx="1524596" cy="3330773"/>
          </a:xfrm>
          <a:solidFill>
            <a:srgbClr val="262626"/>
          </a:solidFill>
        </p:grpSpPr>
        <p:sp>
          <p:nvSpPr>
            <p:cNvPr id="1048712" name="Shape 1"/>
            <p:cNvSpPr/>
            <p:nvPr userDrawn="1"/>
          </p:nvSpPr>
          <p:spPr>
            <a:xfrm>
              <a:off x="7303770" y="4442103"/>
              <a:ext cx="22860" cy="3330773"/>
            </a:xfrm>
            <a:prstGeom prst="roundRect">
              <a:avLst>
                <a:gd name="adj" fmla="val 124898"/>
              </a:avLst>
            </a:prstGeom>
            <a:grpFill/>
          </p:spPr>
        </p:sp>
        <p:sp>
          <p:nvSpPr>
            <p:cNvPr id="1048713" name="Shape 2"/>
            <p:cNvSpPr/>
            <p:nvPr userDrawn="1"/>
          </p:nvSpPr>
          <p:spPr>
            <a:xfrm>
              <a:off x="6552902" y="4794528"/>
              <a:ext cx="571024" cy="22860"/>
            </a:xfrm>
            <a:prstGeom prst="roundRect">
              <a:avLst>
                <a:gd name="adj" fmla="val 124898"/>
              </a:avLst>
            </a:prstGeom>
            <a:grpFill/>
          </p:spPr>
        </p:sp>
        <p:sp>
          <p:nvSpPr>
            <p:cNvPr id="1048714" name="Shape 3"/>
            <p:cNvSpPr/>
            <p:nvPr userDrawn="1"/>
          </p:nvSpPr>
          <p:spPr>
            <a:xfrm>
              <a:off x="7101066" y="4591883"/>
              <a:ext cx="428268" cy="428268"/>
            </a:xfrm>
            <a:prstGeom prst="roundRect">
              <a:avLst>
                <a:gd name="adj" fmla="val 6667"/>
              </a:avLst>
            </a:prstGeom>
            <a:solidFill>
              <a:srgbClr val="0D0D0D"/>
            </a:solidFill>
            <a:ln w="12700">
              <a:solidFill>
                <a:srgbClr val="262626"/>
              </a:solidFill>
            </a:ln>
          </p:spPr>
        </p:sp>
        <p:sp>
          <p:nvSpPr>
            <p:cNvPr id="1048715" name="Shape 7"/>
            <p:cNvSpPr/>
            <p:nvPr userDrawn="1"/>
          </p:nvSpPr>
          <p:spPr>
            <a:xfrm>
              <a:off x="7506474" y="5746075"/>
              <a:ext cx="571024" cy="22860"/>
            </a:xfrm>
            <a:prstGeom prst="roundRect">
              <a:avLst>
                <a:gd name="adj" fmla="val 124898"/>
              </a:avLst>
            </a:prstGeom>
            <a:grpFill/>
          </p:spPr>
        </p:sp>
        <p:sp>
          <p:nvSpPr>
            <p:cNvPr id="1048716" name="Shape 8"/>
            <p:cNvSpPr/>
            <p:nvPr userDrawn="1"/>
          </p:nvSpPr>
          <p:spPr>
            <a:xfrm>
              <a:off x="7101066" y="5543431"/>
              <a:ext cx="428268" cy="428268"/>
            </a:xfrm>
            <a:prstGeom prst="roundRect">
              <a:avLst>
                <a:gd name="adj" fmla="val 6667"/>
              </a:avLst>
            </a:prstGeom>
            <a:solidFill>
              <a:srgbClr val="0D0D0D"/>
            </a:solidFill>
            <a:ln w="12700">
              <a:solidFill>
                <a:srgbClr val="262626"/>
              </a:solidFill>
            </a:ln>
          </p:spPr>
        </p:sp>
        <p:sp>
          <p:nvSpPr>
            <p:cNvPr id="1048717" name="Shape 12"/>
            <p:cNvSpPr/>
            <p:nvPr userDrawn="1"/>
          </p:nvSpPr>
          <p:spPr>
            <a:xfrm>
              <a:off x="6552902" y="6602492"/>
              <a:ext cx="571024" cy="22860"/>
            </a:xfrm>
            <a:prstGeom prst="roundRect">
              <a:avLst>
                <a:gd name="adj" fmla="val 124898"/>
              </a:avLst>
            </a:prstGeom>
            <a:grpFill/>
          </p:spPr>
        </p:sp>
        <p:sp>
          <p:nvSpPr>
            <p:cNvPr id="1048718" name="Shape 13"/>
            <p:cNvSpPr/>
            <p:nvPr userDrawn="1"/>
          </p:nvSpPr>
          <p:spPr>
            <a:xfrm>
              <a:off x="7101066" y="6399848"/>
              <a:ext cx="428268" cy="428268"/>
            </a:xfrm>
            <a:prstGeom prst="roundRect">
              <a:avLst>
                <a:gd name="adj" fmla="val 6667"/>
              </a:avLst>
            </a:prstGeom>
            <a:solidFill>
              <a:srgbClr val="0D0D0D"/>
            </a:solidFill>
            <a:ln w="12700">
              <a:solidFill>
                <a:srgbClr val="262626"/>
              </a:solidFill>
            </a:ln>
          </p:spPr>
        </p:sp>
        <p:sp>
          <p:nvSpPr>
            <p:cNvPr id="1048719" name="TextBox 40"/>
            <p:cNvSpPr txBox="1"/>
            <p:nvPr userDrawn="1"/>
          </p:nvSpPr>
          <p:spPr>
            <a:xfrm>
              <a:off x="7158747" y="4621292"/>
              <a:ext cx="312906" cy="369332"/>
            </a:xfrm>
            <a:prstGeom prst="rect"/>
            <a:solidFill>
              <a:srgbClr val="0D0D0D"/>
            </a:solidFill>
          </p:spPr>
          <p:txBody>
            <a:bodyPr rtlCol="0" wrap="none">
              <a:spAutoFit/>
            </a:bodyPr>
            <a:p>
              <a:r>
                <a:rPr b="1" dirty="0" lang="ru-RU">
                  <a:ln>
                    <a:solidFill>
                      <a:srgbClr val="262626"/>
                    </a:solidFill>
                  </a:ln>
                  <a:solidFill>
                    <a:schemeClr val="bg1"/>
                  </a:solidFill>
                  <a:latin typeface="Iner"/>
                </a:rPr>
                <a:t>1</a:t>
              </a:r>
            </a:p>
          </p:txBody>
        </p:sp>
        <p:sp>
          <p:nvSpPr>
            <p:cNvPr id="1048720" name="TextBox 41"/>
            <p:cNvSpPr txBox="1"/>
            <p:nvPr userDrawn="1"/>
          </p:nvSpPr>
          <p:spPr>
            <a:xfrm>
              <a:off x="7158747" y="5572839"/>
              <a:ext cx="312906" cy="369332"/>
            </a:xfrm>
            <a:prstGeom prst="rect"/>
            <a:solidFill>
              <a:srgbClr val="0D0D0D"/>
            </a:solidFill>
          </p:spPr>
          <p:txBody>
            <a:bodyPr rtlCol="0" wrap="none">
              <a:spAutoFit/>
            </a:bodyPr>
            <a:p>
              <a:r>
                <a:rPr b="1" dirty="0" lang="ru-RU">
                  <a:ln>
                    <a:solidFill>
                      <a:srgbClr val="262626"/>
                    </a:solidFill>
                  </a:ln>
                  <a:solidFill>
                    <a:schemeClr val="bg1"/>
                  </a:solidFill>
                  <a:latin typeface="Iner"/>
                </a:rPr>
                <a:t>2</a:t>
              </a:r>
            </a:p>
          </p:txBody>
        </p:sp>
        <p:sp>
          <p:nvSpPr>
            <p:cNvPr id="1048721" name="TextBox 42"/>
            <p:cNvSpPr txBox="1"/>
            <p:nvPr userDrawn="1"/>
          </p:nvSpPr>
          <p:spPr>
            <a:xfrm>
              <a:off x="7154694" y="6429256"/>
              <a:ext cx="312906" cy="369332"/>
            </a:xfrm>
            <a:prstGeom prst="rect"/>
            <a:solidFill>
              <a:srgbClr val="0D0D0D"/>
            </a:solidFill>
          </p:spPr>
          <p:txBody>
            <a:bodyPr rtlCol="0" wrap="none">
              <a:spAutoFit/>
            </a:bodyPr>
            <a:p>
              <a:r>
                <a:rPr b="1" dirty="0" lang="ru-RU">
                  <a:ln>
                    <a:solidFill>
                      <a:srgbClr val="262626"/>
                    </a:solidFill>
                  </a:ln>
                  <a:solidFill>
                    <a:schemeClr val="bg1"/>
                  </a:solidFill>
                  <a:latin typeface="Iner"/>
                </a:rPr>
                <a:t>3</a:t>
              </a:r>
            </a:p>
          </p:txBody>
        </p:sp>
      </p:grpSp>
      <p:sp>
        <p:nvSpPr>
          <p:cNvPr id="1048722" name="TITLE_2"/>
          <p:cNvSpPr>
            <a:spLocks noGrp="1"/>
          </p:cNvSpPr>
          <p:nvPr>
            <p:ph type="body" sz="quarter" idx="14" hasCustomPrompt="1"/>
          </p:nvPr>
        </p:nvSpPr>
        <p:spPr>
          <a:xfrm>
            <a:off x="7070305" y="4131464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{{C_TITLE_2}}</a:t>
            </a:r>
          </a:p>
          <a:p>
            <a:pPr lvl="0"/>
            <a:endParaRPr dirty="0" lang="ru-RU"/>
          </a:p>
        </p:txBody>
      </p:sp>
      <p:sp>
        <p:nvSpPr>
          <p:cNvPr id="1048723" name="TEXT_2"/>
          <p:cNvSpPr>
            <a:spLocks noGrp="1"/>
          </p:cNvSpPr>
          <p:nvPr>
            <p:ph type="body" sz="quarter" idx="15" hasCustomPrompt="1"/>
          </p:nvPr>
        </p:nvSpPr>
        <p:spPr>
          <a:xfrm>
            <a:off x="7070305" y="4537865"/>
            <a:ext cx="4054895" cy="368362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{{C_TEXT_2}}</a:t>
            </a:r>
          </a:p>
        </p:txBody>
      </p:sp>
      <p:sp>
        <p:nvSpPr>
          <p:cNvPr id="1048724" name="TITLE_1"/>
          <p:cNvSpPr>
            <a:spLocks noGrp="1"/>
          </p:cNvSpPr>
          <p:nvPr>
            <p:ph type="body" sz="quarter" idx="16" hasCustomPrompt="1"/>
          </p:nvPr>
        </p:nvSpPr>
        <p:spPr>
          <a:xfrm>
            <a:off x="2466330" y="3185972"/>
            <a:ext cx="2688836" cy="304832"/>
          </a:xfrm>
          <a:prstGeom prst="rect"/>
        </p:spPr>
        <p:txBody>
          <a:bodyPr/>
          <a:lstStyle>
            <a:lvl1pPr algn="r"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{{C_TITLE_1}}</a:t>
            </a:r>
          </a:p>
          <a:p>
            <a:pPr lvl="0"/>
            <a:endParaRPr dirty="0" lang="ru-RU"/>
          </a:p>
        </p:txBody>
      </p:sp>
      <p:sp>
        <p:nvSpPr>
          <p:cNvPr id="1048725" name="TEXT_1"/>
          <p:cNvSpPr>
            <a:spLocks noGrp="1"/>
          </p:cNvSpPr>
          <p:nvPr>
            <p:ph type="body" sz="quarter" idx="17" hasCustomPrompt="1"/>
          </p:nvPr>
        </p:nvSpPr>
        <p:spPr>
          <a:xfrm>
            <a:off x="1100271" y="3592373"/>
            <a:ext cx="4054895" cy="368362"/>
          </a:xfrm>
          <a:prstGeom prst="rect"/>
        </p:spPr>
        <p:txBody>
          <a:bodyPr/>
          <a:lstStyle>
            <a:lvl1pPr algn="r"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{{C_TEXT_1}}</a:t>
            </a:r>
          </a:p>
        </p:txBody>
      </p:sp>
      <p:sp>
        <p:nvSpPr>
          <p:cNvPr id="1048726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2466330" y="4987881"/>
            <a:ext cx="2688836" cy="304832"/>
          </a:xfrm>
          <a:prstGeom prst="rect"/>
        </p:spPr>
        <p:txBody>
          <a:bodyPr/>
          <a:lstStyle>
            <a:lvl1pPr algn="r"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{{C_TITLE_3}}</a:t>
            </a:r>
          </a:p>
          <a:p>
            <a:pPr lvl="0"/>
            <a:endParaRPr dirty="0" lang="ru-RU"/>
          </a:p>
        </p:txBody>
      </p:sp>
      <p:sp>
        <p:nvSpPr>
          <p:cNvPr id="1048727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1100271" y="5394282"/>
            <a:ext cx="4054895" cy="368362"/>
          </a:xfrm>
          <a:prstGeom prst="rect"/>
        </p:spPr>
        <p:txBody>
          <a:bodyPr/>
          <a:lstStyle>
            <a:lvl1pPr algn="r"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{{C_TEXT_3}}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Прямоугольник 2"/>
          <p:cNvSpPr/>
          <p:nvPr userDrawn="1"/>
        </p:nvSpPr>
        <p:spPr>
          <a:xfrm>
            <a:off x="435202" y="377370"/>
            <a:ext cx="11321596" cy="5994629"/>
          </a:xfrm>
          <a:prstGeom prst="rect"/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85" name="BACKGROUND_IMAGE"/>
          <p:cNvSpPr>
            <a:spLocks noGrp="1"/>
          </p:cNvSpPr>
          <p:nvPr>
            <p:ph type="pic" sz="quarter" idx="10"/>
          </p:nvPr>
        </p:nvSpPr>
        <p:spPr>
          <a:xfrm>
            <a:off x="449716" y="391886"/>
            <a:ext cx="4848225" cy="5980113"/>
          </a:xfrm>
          <a:prstGeom prst="rect"/>
        </p:spPr>
        <p:txBody>
          <a:bodyPr/>
          <a:p>
            <a:endParaRPr lang="ru-RU"/>
          </a:p>
        </p:txBody>
      </p:sp>
      <p:sp>
        <p:nvSpPr>
          <p:cNvPr id="1048586" name="HEADER"/>
          <p:cNvSpPr>
            <a:spLocks noGrp="1"/>
          </p:cNvSpPr>
          <p:nvPr>
            <p:ph type="title" hasCustomPrompt="1"/>
          </p:nvPr>
        </p:nvSpPr>
        <p:spPr>
          <a:xfrm>
            <a:off x="5896866" y="1473169"/>
            <a:ext cx="5659632" cy="444531"/>
          </a:xfrm>
          <a:prstGeom prst="rect"/>
        </p:spPr>
        <p:txBody>
          <a:bodyPr/>
          <a:lstStyle>
            <a:lvl1pPr>
              <a:defRPr b="1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dirty="0" lang="en-US"/>
              <a:t>{{I_HEADER}}</a:t>
            </a:r>
            <a:br>
              <a:rPr dirty="0" lang="en-US"/>
            </a:br>
            <a:endParaRPr dirty="0" lang="ru-RU"/>
          </a:p>
        </p:txBody>
      </p:sp>
      <p:sp>
        <p:nvSpPr>
          <p:cNvPr id="1048587" name="TEXT_1"/>
          <p:cNvSpPr>
            <a:spLocks noGrp="1"/>
          </p:cNvSpPr>
          <p:nvPr>
            <p:ph type="body" sz="quarter" idx="11" hasCustomPrompt="1"/>
          </p:nvPr>
        </p:nvSpPr>
        <p:spPr>
          <a:xfrm>
            <a:off x="5896866" y="2362168"/>
            <a:ext cx="2637534" cy="3225800"/>
          </a:xfrm>
          <a:prstGeom prst="rect"/>
        </p:spPr>
        <p:txBody>
          <a:bodyPr/>
          <a:lstStyle>
            <a:lvl1pPr indent="0" marL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{{I_TEXT_1}}</a:t>
            </a:r>
          </a:p>
          <a:p>
            <a:pPr lvl="0"/>
            <a:endParaRPr dirty="0" lang="ru-RU"/>
          </a:p>
        </p:txBody>
      </p:sp>
      <p:sp>
        <p:nvSpPr>
          <p:cNvPr id="1048588" name="TEXT_2"/>
          <p:cNvSpPr>
            <a:spLocks noGrp="1"/>
          </p:cNvSpPr>
          <p:nvPr>
            <p:ph type="body" sz="quarter" idx="12" hasCustomPrompt="1"/>
          </p:nvPr>
        </p:nvSpPr>
        <p:spPr>
          <a:xfrm>
            <a:off x="8918964" y="2362168"/>
            <a:ext cx="2637534" cy="3225800"/>
          </a:xfrm>
          <a:prstGeom prst="rect"/>
        </p:spPr>
        <p:txBody>
          <a:bodyPr/>
          <a:lstStyle>
            <a:lvl1pPr indent="0" marL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{{I_TEXT_1}}</a:t>
            </a:r>
          </a:p>
          <a:p>
            <a:pPr lvl="0"/>
            <a:endParaRPr dirty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Прямоугольник 2"/>
          <p:cNvSpPr/>
          <p:nvPr userDrawn="1"/>
        </p:nvSpPr>
        <p:spPr>
          <a:xfrm>
            <a:off x="435202" y="377370"/>
            <a:ext cx="11321596" cy="5993201"/>
          </a:xfrm>
          <a:prstGeom prst="rect"/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93" name="Прямоугольник 10"/>
          <p:cNvSpPr/>
          <p:nvPr userDrawn="1"/>
        </p:nvSpPr>
        <p:spPr>
          <a:xfrm>
            <a:off x="613666" y="1703070"/>
            <a:ext cx="2819400" cy="2411730"/>
          </a:xfrm>
          <a:prstGeom prst="rect"/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1048594" name="BACKGROUND_IMAGE"/>
          <p:cNvSpPr>
            <a:spLocks noGrp="1"/>
          </p:cNvSpPr>
          <p:nvPr>
            <p:ph type="pic" sz="quarter" idx="10"/>
          </p:nvPr>
        </p:nvSpPr>
        <p:spPr>
          <a:xfrm>
            <a:off x="6908573" y="377371"/>
            <a:ext cx="4848225" cy="5980113"/>
          </a:xfrm>
          <a:prstGeom prst="rect"/>
        </p:spPr>
        <p:txBody>
          <a:bodyPr/>
          <a:p>
            <a:endParaRPr lang="ru-RU"/>
          </a:p>
        </p:txBody>
      </p:sp>
      <p:sp>
        <p:nvSpPr>
          <p:cNvPr id="1048595" name="HEADER"/>
          <p:cNvSpPr>
            <a:spLocks noGrp="1"/>
          </p:cNvSpPr>
          <p:nvPr>
            <p:ph type="title" hasCustomPrompt="1"/>
          </p:nvPr>
        </p:nvSpPr>
        <p:spPr>
          <a:xfrm>
            <a:off x="613666" y="749269"/>
            <a:ext cx="5977270" cy="444531"/>
          </a:xfrm>
          <a:prstGeom prst="rect"/>
        </p:spPr>
        <p:txBody>
          <a:bodyPr/>
          <a:lstStyle>
            <a:lvl1pPr>
              <a:defRPr b="1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dirty="0" lang="en-US"/>
              <a:t>{{S1_HEADER}}</a:t>
            </a:r>
            <a:br>
              <a:rPr dirty="0" lang="en-US"/>
            </a:br>
            <a:endParaRPr dirty="0" lang="ru-RU"/>
          </a:p>
        </p:txBody>
      </p:sp>
      <p:sp>
        <p:nvSpPr>
          <p:cNvPr id="1048596" name="TITLE_1"/>
          <p:cNvSpPr>
            <a:spLocks noGrp="1"/>
          </p:cNvSpPr>
          <p:nvPr>
            <p:ph type="body" sz="quarter" idx="11" hasCustomPrompt="1"/>
          </p:nvPr>
        </p:nvSpPr>
        <p:spPr>
          <a:xfrm>
            <a:off x="905766" y="2044668"/>
            <a:ext cx="2133373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{{S1_TITLE_1}}</a:t>
            </a:r>
          </a:p>
          <a:p>
            <a:pPr lvl="0"/>
            <a:endParaRPr dirty="0" lang="ru-RU"/>
          </a:p>
        </p:txBody>
      </p:sp>
      <p:sp>
        <p:nvSpPr>
          <p:cNvPr id="1048597" name="TEXT_1"/>
          <p:cNvSpPr>
            <a:spLocks noGrp="1"/>
          </p:cNvSpPr>
          <p:nvPr>
            <p:ph type="body" sz="quarter" idx="12" hasCustomPrompt="1"/>
          </p:nvPr>
        </p:nvSpPr>
        <p:spPr>
          <a:xfrm>
            <a:off x="905766" y="2451068"/>
            <a:ext cx="2133373" cy="1282732"/>
          </a:xfrm>
          <a:prstGeom prst="rect"/>
        </p:spPr>
        <p:txBody>
          <a:bodyPr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{{S1_TEXT_1}}</a:t>
            </a:r>
          </a:p>
          <a:p>
            <a:pPr lvl="0"/>
            <a:endParaRPr dirty="0" lang="ru-RU"/>
          </a:p>
        </p:txBody>
      </p:sp>
      <p:sp>
        <p:nvSpPr>
          <p:cNvPr id="1048598" name="Прямоугольник 11"/>
          <p:cNvSpPr/>
          <p:nvPr userDrawn="1"/>
        </p:nvSpPr>
        <p:spPr>
          <a:xfrm>
            <a:off x="3771536" y="1703070"/>
            <a:ext cx="2819400" cy="2411730"/>
          </a:xfrm>
          <a:prstGeom prst="rect"/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99" name="TITLE_2"/>
          <p:cNvSpPr>
            <a:spLocks noGrp="1"/>
          </p:cNvSpPr>
          <p:nvPr>
            <p:ph type="body" sz="quarter" idx="13" hasCustomPrompt="1"/>
          </p:nvPr>
        </p:nvSpPr>
        <p:spPr>
          <a:xfrm>
            <a:off x="4063636" y="2044668"/>
            <a:ext cx="2133373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{{S1_TITLE_2}}</a:t>
            </a:r>
          </a:p>
          <a:p>
            <a:pPr lvl="0"/>
            <a:endParaRPr dirty="0" lang="ru-RU"/>
          </a:p>
        </p:txBody>
      </p:sp>
      <p:sp>
        <p:nvSpPr>
          <p:cNvPr id="1048600" name="TEXT_2"/>
          <p:cNvSpPr>
            <a:spLocks noGrp="1"/>
          </p:cNvSpPr>
          <p:nvPr>
            <p:ph type="body" sz="quarter" idx="14" hasCustomPrompt="1"/>
          </p:nvPr>
        </p:nvSpPr>
        <p:spPr>
          <a:xfrm>
            <a:off x="4063636" y="2451068"/>
            <a:ext cx="2133373" cy="1282732"/>
          </a:xfrm>
          <a:prstGeom prst="rect"/>
        </p:spPr>
        <p:txBody>
          <a:bodyPr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{{S1_TEXT_2}}</a:t>
            </a:r>
          </a:p>
          <a:p>
            <a:pPr lvl="0"/>
            <a:endParaRPr dirty="0" lang="ru-RU"/>
          </a:p>
        </p:txBody>
      </p:sp>
      <p:sp>
        <p:nvSpPr>
          <p:cNvPr id="1048601" name="Прямоугольник 15"/>
          <p:cNvSpPr/>
          <p:nvPr userDrawn="1"/>
        </p:nvSpPr>
        <p:spPr>
          <a:xfrm>
            <a:off x="613666" y="4456398"/>
            <a:ext cx="5977270" cy="1672486"/>
          </a:xfrm>
          <a:prstGeom prst="rect"/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02" name="TITLE_3"/>
          <p:cNvSpPr>
            <a:spLocks noGrp="1"/>
          </p:cNvSpPr>
          <p:nvPr>
            <p:ph type="body" sz="quarter" idx="15" hasCustomPrompt="1"/>
          </p:nvPr>
        </p:nvSpPr>
        <p:spPr>
          <a:xfrm>
            <a:off x="905766" y="4763770"/>
            <a:ext cx="2133373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{{S1_TITLE_3}}</a:t>
            </a:r>
          </a:p>
          <a:p>
            <a:pPr lvl="0"/>
            <a:endParaRPr dirty="0" lang="ru-RU"/>
          </a:p>
        </p:txBody>
      </p:sp>
      <p:sp>
        <p:nvSpPr>
          <p:cNvPr id="1048603" name="TEXT_3"/>
          <p:cNvSpPr>
            <a:spLocks noGrp="1"/>
          </p:cNvSpPr>
          <p:nvPr>
            <p:ph type="body" sz="quarter" idx="16" hasCustomPrompt="1"/>
          </p:nvPr>
        </p:nvSpPr>
        <p:spPr>
          <a:xfrm>
            <a:off x="905766" y="5170170"/>
            <a:ext cx="5291243" cy="581628"/>
          </a:xfrm>
          <a:prstGeom prst="rect"/>
        </p:spPr>
        <p:txBody>
          <a:bodyPr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{{S1_TEXT_3}}</a:t>
            </a:r>
          </a:p>
          <a:p>
            <a:pPr lvl="0"/>
            <a:endParaRPr dirty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Прямоугольник 1"/>
          <p:cNvSpPr/>
          <p:nvPr userDrawn="1"/>
        </p:nvSpPr>
        <p:spPr>
          <a:xfrm>
            <a:off x="435202" y="377370"/>
            <a:ext cx="11321596" cy="5993201"/>
          </a:xfrm>
          <a:prstGeom prst="rect"/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50" name="BACKGROUND_IMAGE"/>
          <p:cNvSpPr>
            <a:spLocks noGrp="1"/>
          </p:cNvSpPr>
          <p:nvPr>
            <p:ph type="pic" sz="quarter" idx="10"/>
          </p:nvPr>
        </p:nvSpPr>
        <p:spPr>
          <a:xfrm>
            <a:off x="449716" y="391886"/>
            <a:ext cx="4848225" cy="5980113"/>
          </a:xfrm>
          <a:prstGeom prst="rect"/>
        </p:spPr>
        <p:txBody>
          <a:bodyPr/>
          <a:p>
            <a:endParaRPr lang="ru-RU"/>
          </a:p>
        </p:txBody>
      </p:sp>
      <p:sp>
        <p:nvSpPr>
          <p:cNvPr id="1048751" name="ICON_1"/>
          <p:cNvSpPr>
            <a:spLocks noGrp="1"/>
          </p:cNvSpPr>
          <p:nvPr>
            <p:ph type="pic" sz="quarter" idx="11"/>
          </p:nvPr>
        </p:nvSpPr>
        <p:spPr>
          <a:xfrm>
            <a:off x="5744466" y="1541976"/>
            <a:ext cx="821434" cy="833645"/>
          </a:xfrm>
          <a:prstGeom prst="ellipse"/>
        </p:spPr>
        <p:txBody>
          <a:bodyPr/>
          <a:lstStyle>
            <a:lvl1pPr indent="0" marL="0">
              <a:buNone/>
              <a:defRPr sz="800"/>
            </a:lvl1pPr>
          </a:lstStyle>
          <a:p>
            <a:endParaRPr dirty="0" lang="ru-RU"/>
          </a:p>
          <a:p>
            <a:endParaRPr dirty="0" lang="ru-RU"/>
          </a:p>
        </p:txBody>
      </p:sp>
      <p:sp>
        <p:nvSpPr>
          <p:cNvPr id="1048752" name="HEADER"/>
          <p:cNvSpPr>
            <a:spLocks noGrp="1"/>
          </p:cNvSpPr>
          <p:nvPr>
            <p:ph type="title" hasCustomPrompt="1"/>
          </p:nvPr>
        </p:nvSpPr>
        <p:spPr>
          <a:xfrm>
            <a:off x="5744466" y="487429"/>
            <a:ext cx="5659632" cy="444531"/>
          </a:xfrm>
          <a:prstGeom prst="rect"/>
        </p:spPr>
        <p:txBody>
          <a:bodyPr/>
          <a:lstStyle>
            <a:lvl1pPr>
              <a:defRPr b="1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dirty="0" lang="en-US"/>
              <a:t>{{BL1_HEADER}}</a:t>
            </a:r>
            <a:br>
              <a:rPr dirty="0" lang="en-US"/>
            </a:br>
            <a:endParaRPr dirty="0" lang="ru-RU"/>
          </a:p>
        </p:txBody>
      </p:sp>
      <p:sp>
        <p:nvSpPr>
          <p:cNvPr id="1048753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5744466" y="2597362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{{BL1_TITLE_1}}</a:t>
            </a:r>
          </a:p>
          <a:p>
            <a:pPr lvl="0"/>
            <a:endParaRPr dirty="0" lang="ru-RU"/>
          </a:p>
        </p:txBody>
      </p:sp>
      <p:sp>
        <p:nvSpPr>
          <p:cNvPr id="1048754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5744466" y="3003762"/>
            <a:ext cx="2688836" cy="689237"/>
          </a:xfrm>
          <a:prstGeom prst="rect"/>
        </p:spPr>
        <p:txBody>
          <a:bodyPr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{{BL1_TEXT_1}}</a:t>
            </a:r>
          </a:p>
          <a:p>
            <a:pPr lvl="0"/>
            <a:endParaRPr dirty="0" lang="ru-RU"/>
          </a:p>
        </p:txBody>
      </p:sp>
      <p:sp>
        <p:nvSpPr>
          <p:cNvPr id="1048755" name="ICON_2"/>
          <p:cNvSpPr>
            <a:spLocks noGrp="1"/>
          </p:cNvSpPr>
          <p:nvPr>
            <p:ph type="pic" sz="quarter" idx="14"/>
          </p:nvPr>
        </p:nvSpPr>
        <p:spPr>
          <a:xfrm>
            <a:off x="8715262" y="1541976"/>
            <a:ext cx="821434" cy="833645"/>
          </a:xfrm>
          <a:prstGeom prst="ellipse"/>
        </p:spPr>
        <p:txBody>
          <a:bodyPr/>
          <a:lstStyle>
            <a:lvl1pPr indent="0" marL="0">
              <a:buNone/>
              <a:defRPr sz="800"/>
            </a:lvl1pPr>
          </a:lstStyle>
          <a:p>
            <a:endParaRPr dirty="0" lang="ru-RU"/>
          </a:p>
          <a:p>
            <a:endParaRPr dirty="0" lang="ru-RU"/>
          </a:p>
        </p:txBody>
      </p:sp>
      <p:sp>
        <p:nvSpPr>
          <p:cNvPr id="1048756" name="TITLE_2"/>
          <p:cNvSpPr>
            <a:spLocks noGrp="1"/>
          </p:cNvSpPr>
          <p:nvPr>
            <p:ph type="body" sz="quarter" idx="15" hasCustomPrompt="1"/>
          </p:nvPr>
        </p:nvSpPr>
        <p:spPr>
          <a:xfrm>
            <a:off x="8715262" y="2597362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{{BL1_TITLE_2}}</a:t>
            </a:r>
          </a:p>
          <a:p>
            <a:pPr lvl="0"/>
            <a:endParaRPr dirty="0" lang="ru-RU"/>
          </a:p>
        </p:txBody>
      </p:sp>
      <p:sp>
        <p:nvSpPr>
          <p:cNvPr id="1048757" name="ICON_3"/>
          <p:cNvSpPr>
            <a:spLocks noGrp="1"/>
          </p:cNvSpPr>
          <p:nvPr>
            <p:ph type="pic" sz="quarter" idx="17"/>
          </p:nvPr>
        </p:nvSpPr>
        <p:spPr>
          <a:xfrm>
            <a:off x="5744466" y="4081276"/>
            <a:ext cx="821434" cy="833645"/>
          </a:xfrm>
          <a:prstGeom prst="ellipse"/>
        </p:spPr>
        <p:txBody>
          <a:bodyPr/>
          <a:lstStyle>
            <a:lvl1pPr indent="0" marL="0">
              <a:buNone/>
              <a:defRPr sz="800"/>
            </a:lvl1pPr>
          </a:lstStyle>
          <a:p>
            <a:endParaRPr dirty="0" lang="ru-RU"/>
          </a:p>
          <a:p>
            <a:endParaRPr dirty="0" lang="ru-RU"/>
          </a:p>
        </p:txBody>
      </p:sp>
      <p:sp>
        <p:nvSpPr>
          <p:cNvPr id="1048758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5744466" y="5136662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{{BL1_TITLE_3}}</a:t>
            </a:r>
          </a:p>
          <a:p>
            <a:pPr lvl="0"/>
            <a:endParaRPr dirty="0" lang="ru-RU"/>
          </a:p>
        </p:txBody>
      </p:sp>
      <p:sp>
        <p:nvSpPr>
          <p:cNvPr id="1048759" name="ICON_4"/>
          <p:cNvSpPr>
            <a:spLocks noGrp="1"/>
          </p:cNvSpPr>
          <p:nvPr>
            <p:ph type="pic" sz="quarter" idx="20" hasCustomPrompt="1"/>
          </p:nvPr>
        </p:nvSpPr>
        <p:spPr>
          <a:xfrm>
            <a:off x="8715262" y="4081276"/>
            <a:ext cx="821434" cy="833645"/>
          </a:xfrm>
          <a:prstGeom prst="ellipse"/>
        </p:spPr>
        <p:txBody>
          <a:bodyPr/>
          <a:lstStyle>
            <a:lvl1pPr indent="0" marL="0">
              <a:buNone/>
              <a:defRPr sz="800"/>
            </a:lvl1pPr>
          </a:lstStyle>
          <a:p>
            <a:r>
              <a:rPr dirty="0" lang="en-GB"/>
              <a:t>BL1_TEXT_3</a:t>
            </a:r>
            <a:endParaRPr dirty="0" lang="ru-RU"/>
          </a:p>
        </p:txBody>
      </p:sp>
      <p:sp>
        <p:nvSpPr>
          <p:cNvPr id="1048760" name="TITLE_4"/>
          <p:cNvSpPr>
            <a:spLocks noGrp="1"/>
          </p:cNvSpPr>
          <p:nvPr>
            <p:ph type="body" sz="quarter" idx="21" hasCustomPrompt="1"/>
          </p:nvPr>
        </p:nvSpPr>
        <p:spPr>
          <a:xfrm>
            <a:off x="8715262" y="5136662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{{BL1_TITLE_4}}</a:t>
            </a:r>
          </a:p>
          <a:p>
            <a:pPr lvl="0"/>
            <a:endParaRPr dirty="0" lang="ru-RU"/>
          </a:p>
        </p:txBody>
      </p:sp>
      <p:sp>
        <p:nvSpPr>
          <p:cNvPr id="1048761" name="TEXT_2"/>
          <p:cNvSpPr>
            <a:spLocks noGrp="1"/>
          </p:cNvSpPr>
          <p:nvPr>
            <p:ph type="body" sz="quarter" idx="22" hasCustomPrompt="1"/>
          </p:nvPr>
        </p:nvSpPr>
        <p:spPr>
          <a:xfrm>
            <a:off x="8715262" y="3037323"/>
            <a:ext cx="2688836" cy="689237"/>
          </a:xfrm>
          <a:prstGeom prst="rect"/>
        </p:spPr>
        <p:txBody>
          <a:bodyPr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{{BL1_TEXT_</a:t>
            </a:r>
            <a:r>
              <a:rPr dirty="0" lang="ru-RU"/>
              <a:t>2</a:t>
            </a:r>
            <a:r>
              <a:rPr dirty="0" lang="en-US"/>
              <a:t>}}</a:t>
            </a:r>
          </a:p>
          <a:p>
            <a:pPr lvl="0"/>
            <a:endParaRPr dirty="0" lang="ru-RU"/>
          </a:p>
        </p:txBody>
      </p:sp>
      <p:sp>
        <p:nvSpPr>
          <p:cNvPr id="1048762" name="TEXT_4"/>
          <p:cNvSpPr>
            <a:spLocks noGrp="1"/>
          </p:cNvSpPr>
          <p:nvPr>
            <p:ph type="body" sz="quarter" idx="23" hasCustomPrompt="1"/>
          </p:nvPr>
        </p:nvSpPr>
        <p:spPr>
          <a:xfrm>
            <a:off x="8715262" y="5550537"/>
            <a:ext cx="2688836" cy="689237"/>
          </a:xfrm>
          <a:prstGeom prst="rect"/>
        </p:spPr>
        <p:txBody>
          <a:bodyPr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{{BL1_TEXT_</a:t>
            </a:r>
            <a:r>
              <a:rPr dirty="0" lang="ru-RU"/>
              <a:t>4</a:t>
            </a:r>
            <a:r>
              <a:rPr dirty="0" lang="en-US"/>
              <a:t>}}</a:t>
            </a:r>
          </a:p>
          <a:p>
            <a:pPr lvl="0"/>
            <a:endParaRPr dirty="0" lang="ru-RU"/>
          </a:p>
        </p:txBody>
      </p:sp>
      <p:sp>
        <p:nvSpPr>
          <p:cNvPr id="1048763" name="TEXT_3"/>
          <p:cNvSpPr>
            <a:spLocks noGrp="1"/>
          </p:cNvSpPr>
          <p:nvPr>
            <p:ph type="body" sz="quarter" idx="24" hasCustomPrompt="1"/>
          </p:nvPr>
        </p:nvSpPr>
        <p:spPr>
          <a:xfrm>
            <a:off x="5744466" y="5550537"/>
            <a:ext cx="2688836" cy="689237"/>
          </a:xfrm>
          <a:prstGeom prst="rect"/>
        </p:spPr>
        <p:txBody>
          <a:bodyPr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{{BL1_TEXT_</a:t>
            </a:r>
            <a:r>
              <a:rPr dirty="0" lang="ru-RU"/>
              <a:t>3</a:t>
            </a:r>
            <a:r>
              <a:rPr dirty="0" lang="en-US"/>
              <a:t>}}</a:t>
            </a:r>
          </a:p>
          <a:p>
            <a:pPr lvl="0"/>
            <a:endParaRPr dirty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BACKGROUND_IMAGE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168222"/>
          </a:xfrm>
          <a:prstGeom prst="rect"/>
        </p:spPr>
        <p:txBody>
          <a:bodyPr/>
          <a:p>
            <a:endParaRPr lang="ru-RU"/>
          </a:p>
        </p:txBody>
      </p:sp>
      <p:sp>
        <p:nvSpPr>
          <p:cNvPr id="1048765" name="HEADER"/>
          <p:cNvSpPr>
            <a:spLocks noGrp="1"/>
          </p:cNvSpPr>
          <p:nvPr>
            <p:ph type="title" hasCustomPrompt="1"/>
          </p:nvPr>
        </p:nvSpPr>
        <p:spPr>
          <a:xfrm>
            <a:off x="613666" y="2628869"/>
            <a:ext cx="5977270" cy="444531"/>
          </a:xfrm>
          <a:prstGeom prst="rect"/>
        </p:spPr>
        <p:txBody>
          <a:bodyPr/>
          <a:lstStyle>
            <a:lvl1pPr>
              <a:defRPr b="1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dirty="0" lang="en-US"/>
              <a:t>{{BL2_HEADER}}</a:t>
            </a:r>
            <a:br>
              <a:rPr dirty="0" lang="en-US"/>
            </a:br>
            <a:endParaRPr dirty="0" lang="ru-RU"/>
          </a:p>
        </p:txBody>
      </p:sp>
      <p:sp>
        <p:nvSpPr>
          <p:cNvPr id="1048766" name="Овал 4"/>
          <p:cNvSpPr/>
          <p:nvPr userDrawn="1"/>
        </p:nvSpPr>
        <p:spPr>
          <a:xfrm>
            <a:off x="613666" y="3534047"/>
            <a:ext cx="656334" cy="653384"/>
          </a:xfrm>
          <a:prstGeom prst="ellipse"/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67" name="ICON_1"/>
          <p:cNvSpPr>
            <a:spLocks noGrp="1"/>
          </p:cNvSpPr>
          <p:nvPr>
            <p:ph type="pic" sz="quarter" idx="11"/>
          </p:nvPr>
        </p:nvSpPr>
        <p:spPr>
          <a:xfrm>
            <a:off x="729626" y="3645377"/>
            <a:ext cx="424414" cy="430723"/>
          </a:xfrm>
          <a:prstGeom prst="ellipse"/>
        </p:spPr>
        <p:txBody>
          <a:bodyPr/>
          <a:lstStyle>
            <a:lvl1pPr indent="0" marL="0">
              <a:buNone/>
              <a:defRPr sz="800"/>
            </a:lvl1pPr>
          </a:lstStyle>
          <a:p>
            <a:endParaRPr dirty="0" lang="ru-RU"/>
          </a:p>
          <a:p>
            <a:endParaRPr dirty="0" lang="ru-RU"/>
          </a:p>
        </p:txBody>
      </p:sp>
      <p:sp>
        <p:nvSpPr>
          <p:cNvPr id="1048768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1471685" y="3454338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{{BL2_TITLE_1}}</a:t>
            </a:r>
          </a:p>
          <a:p>
            <a:pPr lvl="0"/>
            <a:endParaRPr dirty="0" lang="ru-RU"/>
          </a:p>
        </p:txBody>
      </p:sp>
      <p:sp>
        <p:nvSpPr>
          <p:cNvPr id="1048769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1471685" y="3860739"/>
            <a:ext cx="9840840" cy="368362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{{BL2_TEXT_1}}</a:t>
            </a:r>
          </a:p>
        </p:txBody>
      </p:sp>
      <p:sp>
        <p:nvSpPr>
          <p:cNvPr id="1048770" name="Овал 8"/>
          <p:cNvSpPr/>
          <p:nvPr userDrawn="1"/>
        </p:nvSpPr>
        <p:spPr>
          <a:xfrm>
            <a:off x="613666" y="4575371"/>
            <a:ext cx="656334" cy="653384"/>
          </a:xfrm>
          <a:prstGeom prst="ellipse"/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71" name="ICON_2"/>
          <p:cNvSpPr>
            <a:spLocks noGrp="1"/>
          </p:cNvSpPr>
          <p:nvPr>
            <p:ph type="pic" sz="quarter" idx="14"/>
          </p:nvPr>
        </p:nvSpPr>
        <p:spPr>
          <a:xfrm>
            <a:off x="729626" y="4686701"/>
            <a:ext cx="424414" cy="430723"/>
          </a:xfrm>
          <a:prstGeom prst="ellipse"/>
        </p:spPr>
        <p:txBody>
          <a:bodyPr/>
          <a:lstStyle>
            <a:lvl1pPr indent="0" marL="0">
              <a:buNone/>
              <a:defRPr sz="800"/>
            </a:lvl1pPr>
          </a:lstStyle>
          <a:p>
            <a:endParaRPr dirty="0" lang="ru-RU"/>
          </a:p>
          <a:p>
            <a:endParaRPr dirty="0" lang="ru-RU"/>
          </a:p>
        </p:txBody>
      </p:sp>
      <p:sp>
        <p:nvSpPr>
          <p:cNvPr id="1048772" name="TITLE_2"/>
          <p:cNvSpPr>
            <a:spLocks noGrp="1"/>
          </p:cNvSpPr>
          <p:nvPr>
            <p:ph type="body" sz="quarter" idx="15" hasCustomPrompt="1"/>
          </p:nvPr>
        </p:nvSpPr>
        <p:spPr>
          <a:xfrm>
            <a:off x="1471685" y="4495662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{{BL2_TITLE_</a:t>
            </a:r>
            <a:r>
              <a:rPr dirty="0" lang="ru-RU"/>
              <a:t>2</a:t>
            </a:r>
            <a:r>
              <a:rPr dirty="0" lang="en-US"/>
              <a:t>}}</a:t>
            </a:r>
          </a:p>
          <a:p>
            <a:pPr lvl="0"/>
            <a:endParaRPr dirty="0" lang="ru-RU"/>
          </a:p>
        </p:txBody>
      </p:sp>
      <p:sp>
        <p:nvSpPr>
          <p:cNvPr id="1048773" name="TEXT_2"/>
          <p:cNvSpPr>
            <a:spLocks noGrp="1"/>
          </p:cNvSpPr>
          <p:nvPr>
            <p:ph type="body" sz="quarter" idx="16" hasCustomPrompt="1"/>
          </p:nvPr>
        </p:nvSpPr>
        <p:spPr>
          <a:xfrm>
            <a:off x="1471685" y="4902063"/>
            <a:ext cx="9840840" cy="368362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{{BL2_TEXT_</a:t>
            </a:r>
            <a:r>
              <a:rPr dirty="0" lang="ru-RU"/>
              <a:t>2</a:t>
            </a:r>
            <a:r>
              <a:rPr dirty="0" lang="en-US"/>
              <a:t>}}</a:t>
            </a:r>
          </a:p>
        </p:txBody>
      </p:sp>
      <p:sp>
        <p:nvSpPr>
          <p:cNvPr id="1048774" name="Овал 12"/>
          <p:cNvSpPr/>
          <p:nvPr userDrawn="1"/>
        </p:nvSpPr>
        <p:spPr>
          <a:xfrm>
            <a:off x="613666" y="5604103"/>
            <a:ext cx="656334" cy="653384"/>
          </a:xfrm>
          <a:prstGeom prst="ellipse"/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75" name="ICON_3"/>
          <p:cNvSpPr>
            <a:spLocks noGrp="1"/>
          </p:cNvSpPr>
          <p:nvPr>
            <p:ph type="pic" sz="quarter" idx="17"/>
          </p:nvPr>
        </p:nvSpPr>
        <p:spPr>
          <a:xfrm>
            <a:off x="729626" y="5715433"/>
            <a:ext cx="424414" cy="430723"/>
          </a:xfrm>
          <a:prstGeom prst="ellipse"/>
        </p:spPr>
        <p:txBody>
          <a:bodyPr/>
          <a:lstStyle>
            <a:lvl1pPr indent="0" marL="0">
              <a:buNone/>
              <a:defRPr sz="800"/>
            </a:lvl1pPr>
          </a:lstStyle>
          <a:p>
            <a:endParaRPr dirty="0" lang="ru-RU"/>
          </a:p>
          <a:p>
            <a:endParaRPr dirty="0" lang="ru-RU"/>
          </a:p>
        </p:txBody>
      </p:sp>
      <p:sp>
        <p:nvSpPr>
          <p:cNvPr id="1048776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1471685" y="5524394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{{BL2_TITLE_</a:t>
            </a:r>
            <a:r>
              <a:rPr dirty="0" lang="ru-RU"/>
              <a:t>3</a:t>
            </a:r>
            <a:r>
              <a:rPr dirty="0" lang="en-US"/>
              <a:t>}}</a:t>
            </a:r>
          </a:p>
          <a:p>
            <a:pPr lvl="0"/>
            <a:endParaRPr dirty="0" lang="ru-RU"/>
          </a:p>
        </p:txBody>
      </p:sp>
      <p:sp>
        <p:nvSpPr>
          <p:cNvPr id="1048777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1471685" y="5930795"/>
            <a:ext cx="9840840" cy="368362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{{BL2_TEXT_</a:t>
            </a:r>
            <a:r>
              <a:rPr dirty="0" lang="ru-RU"/>
              <a:t>3</a:t>
            </a:r>
            <a:r>
              <a:rPr dirty="0" lang="en-US"/>
              <a:t>}}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Прямоугольник 1"/>
          <p:cNvSpPr/>
          <p:nvPr userDrawn="1"/>
        </p:nvSpPr>
        <p:spPr>
          <a:xfrm>
            <a:off x="435202" y="377370"/>
            <a:ext cx="11321596" cy="5993201"/>
          </a:xfrm>
          <a:prstGeom prst="rect"/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36" name="Трапеция 9"/>
          <p:cNvSpPr/>
          <p:nvPr userDrawn="1"/>
        </p:nvSpPr>
        <p:spPr>
          <a:xfrm>
            <a:off x="2665048" y="2407064"/>
            <a:ext cx="1104234" cy="843215"/>
          </a:xfrm>
          <a:prstGeom prst="trapezoid">
            <a:avLst>
              <a:gd name="adj" fmla="val 75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37" name="Трапеция 7"/>
          <p:cNvSpPr/>
          <p:nvPr userDrawn="1"/>
        </p:nvSpPr>
        <p:spPr>
          <a:xfrm>
            <a:off x="1801021" y="3353112"/>
            <a:ext cx="2832287" cy="1045739"/>
          </a:xfrm>
          <a:prstGeom prst="trapezoid">
            <a:avLst>
              <a:gd name="adj" fmla="val 75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38" name="Трапеция 5"/>
          <p:cNvSpPr/>
          <p:nvPr userDrawn="1"/>
        </p:nvSpPr>
        <p:spPr>
          <a:xfrm>
            <a:off x="849471" y="4501684"/>
            <a:ext cx="4735389" cy="1205345"/>
          </a:xfrm>
          <a:prstGeom prst="trapezoid">
            <a:avLst>
              <a:gd name="adj" fmla="val 75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39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4134951" y="2348854"/>
            <a:ext cx="3970823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{{HL1_TITLE_1}}</a:t>
            </a:r>
          </a:p>
          <a:p>
            <a:pPr lvl="0"/>
            <a:endParaRPr dirty="0" lang="ru-RU"/>
          </a:p>
        </p:txBody>
      </p:sp>
      <p:sp>
        <p:nvSpPr>
          <p:cNvPr id="1048740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4134952" y="2738629"/>
            <a:ext cx="7095023" cy="283220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{{HL1_TEXT_1}}</a:t>
            </a:r>
            <a:r>
              <a:rPr dirty="0" lang="ru-RU"/>
              <a:t> </a:t>
            </a:r>
            <a:endParaRPr dirty="0" lang="en-US"/>
          </a:p>
        </p:txBody>
      </p:sp>
      <p:sp>
        <p:nvSpPr>
          <p:cNvPr id="1048741" name="HEADER"/>
          <p:cNvSpPr>
            <a:spLocks noGrp="1"/>
          </p:cNvSpPr>
          <p:nvPr>
            <p:ph type="title" hasCustomPrompt="1"/>
          </p:nvPr>
        </p:nvSpPr>
        <p:spPr>
          <a:xfrm>
            <a:off x="613666" y="1281530"/>
            <a:ext cx="5977270" cy="444531"/>
          </a:xfrm>
          <a:prstGeom prst="rect"/>
        </p:spPr>
        <p:txBody>
          <a:bodyPr/>
          <a:lstStyle>
            <a:lvl1pPr>
              <a:defRPr b="1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dirty="0" lang="en-US"/>
              <a:t>{{BL2_HEADER}}</a:t>
            </a:r>
            <a:br>
              <a:rPr dirty="0" lang="en-US"/>
            </a:br>
            <a:endParaRPr dirty="0" lang="ru-RU"/>
          </a:p>
        </p:txBody>
      </p:sp>
      <p:cxnSp>
        <p:nvCxnSpPr>
          <p:cNvPr id="3145728" name="Прямая соединительная линия 17"/>
          <p:cNvCxnSpPr>
            <a:cxnSpLocks/>
          </p:cNvCxnSpPr>
          <p:nvPr userDrawn="1"/>
        </p:nvCxnSpPr>
        <p:spPr>
          <a:xfrm>
            <a:off x="4127331" y="3250279"/>
            <a:ext cx="7102644" cy="0"/>
          </a:xfrm>
          <a:prstGeom prst="line"/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42" name="TITLE_2"/>
          <p:cNvSpPr>
            <a:spLocks noGrp="1"/>
          </p:cNvSpPr>
          <p:nvPr>
            <p:ph type="body" sz="quarter" idx="14" hasCustomPrompt="1"/>
          </p:nvPr>
        </p:nvSpPr>
        <p:spPr>
          <a:xfrm>
            <a:off x="5043810" y="3533069"/>
            <a:ext cx="3970823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{{HL1_TITLE_2}}</a:t>
            </a:r>
          </a:p>
          <a:p>
            <a:pPr lvl="0"/>
            <a:endParaRPr dirty="0" lang="ru-RU"/>
          </a:p>
        </p:txBody>
      </p:sp>
      <p:sp>
        <p:nvSpPr>
          <p:cNvPr id="1048743" name="TEXT_2"/>
          <p:cNvSpPr>
            <a:spLocks noGrp="1"/>
          </p:cNvSpPr>
          <p:nvPr>
            <p:ph type="body" sz="quarter" idx="15" hasCustomPrompt="1"/>
          </p:nvPr>
        </p:nvSpPr>
        <p:spPr>
          <a:xfrm>
            <a:off x="5043812" y="3922844"/>
            <a:ext cx="6186164" cy="283220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{{HL1_TEXT_2}}</a:t>
            </a:r>
            <a:r>
              <a:rPr dirty="0" lang="ru-RU"/>
              <a:t> </a:t>
            </a:r>
            <a:endParaRPr dirty="0" lang="en-US"/>
          </a:p>
        </p:txBody>
      </p:sp>
      <p:cxnSp>
        <p:nvCxnSpPr>
          <p:cNvPr id="3145729" name="Прямая соединительная линия 22"/>
          <p:cNvCxnSpPr>
            <a:cxnSpLocks/>
          </p:cNvCxnSpPr>
          <p:nvPr userDrawn="1"/>
        </p:nvCxnSpPr>
        <p:spPr>
          <a:xfrm>
            <a:off x="5036190" y="4429280"/>
            <a:ext cx="6192809" cy="0"/>
          </a:xfrm>
          <a:prstGeom prst="line"/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44" name="TITLE_3"/>
          <p:cNvSpPr>
            <a:spLocks noGrp="1"/>
          </p:cNvSpPr>
          <p:nvPr>
            <p:ph type="body" sz="quarter" idx="16" hasCustomPrompt="1"/>
          </p:nvPr>
        </p:nvSpPr>
        <p:spPr>
          <a:xfrm>
            <a:off x="6027482" y="4774498"/>
            <a:ext cx="3970823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{{HL1_TITLE_3}}</a:t>
            </a:r>
          </a:p>
          <a:p>
            <a:pPr lvl="0"/>
            <a:endParaRPr dirty="0" lang="ru-RU"/>
          </a:p>
        </p:txBody>
      </p:sp>
      <p:sp>
        <p:nvSpPr>
          <p:cNvPr id="1048745" name="TEXT_3"/>
          <p:cNvSpPr>
            <a:spLocks noGrp="1"/>
          </p:cNvSpPr>
          <p:nvPr>
            <p:ph type="body" sz="quarter" idx="17" hasCustomPrompt="1"/>
          </p:nvPr>
        </p:nvSpPr>
        <p:spPr>
          <a:xfrm>
            <a:off x="6027484" y="5164273"/>
            <a:ext cx="5201515" cy="283220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{{HL1_TEXT_3}}</a:t>
            </a:r>
            <a:r>
              <a:rPr dirty="0" lang="ru-RU"/>
              <a:t> </a:t>
            </a:r>
            <a:endParaRPr dirty="0" lang="en-US"/>
          </a:p>
        </p:txBody>
      </p:sp>
      <p:sp>
        <p:nvSpPr>
          <p:cNvPr id="1048746" name="Прямоугольник 28"/>
          <p:cNvSpPr/>
          <p:nvPr userDrawn="1"/>
        </p:nvSpPr>
        <p:spPr>
          <a:xfrm>
            <a:off x="3060711" y="2759926"/>
            <a:ext cx="312906" cy="369332"/>
          </a:xfrm>
          <a:prstGeom prst="rect"/>
        </p:spPr>
        <p:txBody>
          <a:bodyPr wrap="none">
            <a:spAutoFit/>
          </a:bodyPr>
          <a:p>
            <a:r>
              <a:rPr b="1" dirty="0" lang="en-US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1</a:t>
            </a:r>
            <a:endParaRPr b="1" dirty="0" lang="ru-RU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1048747" name="Прямоугольник 29"/>
          <p:cNvSpPr/>
          <p:nvPr userDrawn="1"/>
        </p:nvSpPr>
        <p:spPr>
          <a:xfrm>
            <a:off x="3064429" y="3850956"/>
            <a:ext cx="312906" cy="369332"/>
          </a:xfrm>
          <a:prstGeom prst="rect"/>
        </p:spPr>
        <p:txBody>
          <a:bodyPr wrap="none">
            <a:spAutoFit/>
          </a:bodyPr>
          <a:p>
            <a:r>
              <a:rPr b="1" dirty="0" lang="en-US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2</a:t>
            </a:r>
            <a:endParaRPr b="1" dirty="0" lang="ru-RU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1048748" name="Прямоугольник 30"/>
          <p:cNvSpPr/>
          <p:nvPr userDrawn="1"/>
        </p:nvSpPr>
        <p:spPr>
          <a:xfrm>
            <a:off x="3061308" y="5079330"/>
            <a:ext cx="312906" cy="369332"/>
          </a:xfrm>
          <a:prstGeom prst="rect"/>
        </p:spPr>
        <p:txBody>
          <a:bodyPr wrap="none">
            <a:spAutoFit/>
          </a:bodyPr>
          <a:p>
            <a:r>
              <a:rPr b="1" dirty="0" lang="en-US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3</a:t>
            </a:r>
            <a:endParaRPr b="1" dirty="0" lang="ru-RU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Прямоугольник 1"/>
          <p:cNvSpPr/>
          <p:nvPr userDrawn="1"/>
        </p:nvSpPr>
        <p:spPr>
          <a:xfrm>
            <a:off x="435202" y="377370"/>
            <a:ext cx="11321596" cy="5993201"/>
          </a:xfrm>
          <a:prstGeom prst="rect"/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8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6605660" y="1749363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{{NL1_TITLE_1}}</a:t>
            </a:r>
          </a:p>
          <a:p>
            <a:pPr lvl="0"/>
            <a:endParaRPr dirty="0" lang="ru-RU"/>
          </a:p>
        </p:txBody>
      </p:sp>
      <p:sp>
        <p:nvSpPr>
          <p:cNvPr id="1048639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6605660" y="2155764"/>
            <a:ext cx="5119251" cy="368362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{{NL1_TEXT_1}}</a:t>
            </a:r>
          </a:p>
        </p:txBody>
      </p:sp>
      <p:sp>
        <p:nvSpPr>
          <p:cNvPr id="1048640" name="HEADER"/>
          <p:cNvSpPr>
            <a:spLocks noGrp="1"/>
          </p:cNvSpPr>
          <p:nvPr>
            <p:ph type="title" hasCustomPrompt="1"/>
          </p:nvPr>
        </p:nvSpPr>
        <p:spPr>
          <a:xfrm>
            <a:off x="5747641" y="873386"/>
            <a:ext cx="5977270" cy="444531"/>
          </a:xfrm>
          <a:prstGeom prst="rect"/>
        </p:spPr>
        <p:txBody>
          <a:bodyPr/>
          <a:lstStyle>
            <a:lvl1pPr>
              <a:defRPr b="1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dirty="0" lang="en-US"/>
              <a:t>{{NL1_HEADER}}</a:t>
            </a:r>
            <a:br>
              <a:rPr dirty="0" lang="en-US"/>
            </a:br>
            <a:endParaRPr dirty="0" lang="ru-RU"/>
          </a:p>
        </p:txBody>
      </p:sp>
      <p:sp>
        <p:nvSpPr>
          <p:cNvPr id="1048641" name="BACKGROUND_IMAGE"/>
          <p:cNvSpPr>
            <a:spLocks noGrp="1"/>
          </p:cNvSpPr>
          <p:nvPr>
            <p:ph type="pic" sz="quarter" idx="10"/>
          </p:nvPr>
        </p:nvSpPr>
        <p:spPr>
          <a:xfrm>
            <a:off x="449716" y="391886"/>
            <a:ext cx="4848225" cy="5980113"/>
          </a:xfrm>
          <a:prstGeom prst="rect"/>
        </p:spPr>
        <p:txBody>
          <a:bodyPr/>
          <a:p>
            <a:endParaRPr dirty="0" lang="ru-RU"/>
          </a:p>
        </p:txBody>
      </p:sp>
      <p:grpSp>
        <p:nvGrpSpPr>
          <p:cNvPr id="35" name="Группа 22"/>
          <p:cNvGrpSpPr/>
          <p:nvPr userDrawn="1"/>
        </p:nvGrpSpPr>
        <p:grpSpPr>
          <a:xfrm>
            <a:off x="5747641" y="1829072"/>
            <a:ext cx="656334" cy="653384"/>
            <a:chOff x="5700016" y="1895747"/>
            <a:chExt cx="656334" cy="653384"/>
          </a:xfrm>
        </p:grpSpPr>
        <p:sp>
          <p:nvSpPr>
            <p:cNvPr id="1048642" name="Овал 2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/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ru-RU"/>
            </a:p>
          </p:txBody>
        </p:sp>
        <p:sp>
          <p:nvSpPr>
            <p:cNvPr id="1048643" name="Прямоугольник 21"/>
            <p:cNvSpPr/>
            <p:nvPr userDrawn="1"/>
          </p:nvSpPr>
          <p:spPr>
            <a:xfrm>
              <a:off x="5871730" y="2037773"/>
              <a:ext cx="312906" cy="369332"/>
            </a:xfrm>
            <a:prstGeom prst="rect"/>
            <a:ln>
              <a:noFill/>
            </a:ln>
          </p:spPr>
          <p:txBody>
            <a:bodyPr wrap="none">
              <a:spAutoFit/>
            </a:bodyPr>
            <a:p>
              <a:r>
                <a:rPr b="1" dirty="0" lang="en-US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1</a:t>
              </a:r>
              <a:endParaRPr b="1" dirty="0" lang="ru-RU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  <p:sp>
        <p:nvSpPr>
          <p:cNvPr id="1048644" name="TITLE_2"/>
          <p:cNvSpPr>
            <a:spLocks noGrp="1"/>
          </p:cNvSpPr>
          <p:nvPr>
            <p:ph type="body" sz="quarter" idx="14" hasCustomPrompt="1"/>
          </p:nvPr>
        </p:nvSpPr>
        <p:spPr>
          <a:xfrm>
            <a:off x="6605660" y="2921528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{{NL1_TITLE_2}}</a:t>
            </a:r>
          </a:p>
          <a:p>
            <a:pPr lvl="0"/>
            <a:endParaRPr dirty="0" lang="ru-RU"/>
          </a:p>
        </p:txBody>
      </p:sp>
      <p:sp>
        <p:nvSpPr>
          <p:cNvPr id="1048645" name="TEXT_2"/>
          <p:cNvSpPr>
            <a:spLocks noGrp="1"/>
          </p:cNvSpPr>
          <p:nvPr>
            <p:ph type="body" sz="quarter" idx="15" hasCustomPrompt="1"/>
          </p:nvPr>
        </p:nvSpPr>
        <p:spPr>
          <a:xfrm>
            <a:off x="6605660" y="3327929"/>
            <a:ext cx="5119251" cy="368362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{{NL1_TEXT_2}}</a:t>
            </a:r>
          </a:p>
        </p:txBody>
      </p:sp>
      <p:grpSp>
        <p:nvGrpSpPr>
          <p:cNvPr id="36" name="Группа 29"/>
          <p:cNvGrpSpPr/>
          <p:nvPr userDrawn="1"/>
        </p:nvGrpSpPr>
        <p:grpSpPr>
          <a:xfrm>
            <a:off x="5747641" y="3001237"/>
            <a:ext cx="656334" cy="653384"/>
            <a:chOff x="5700016" y="1895747"/>
            <a:chExt cx="656334" cy="653384"/>
          </a:xfrm>
        </p:grpSpPr>
        <p:sp>
          <p:nvSpPr>
            <p:cNvPr id="1048646" name="Овал 30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/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ru-RU"/>
            </a:p>
          </p:txBody>
        </p:sp>
        <p:sp>
          <p:nvSpPr>
            <p:cNvPr id="1048647" name="Прямоугольник 31"/>
            <p:cNvSpPr/>
            <p:nvPr userDrawn="1"/>
          </p:nvSpPr>
          <p:spPr>
            <a:xfrm>
              <a:off x="5871730" y="2037773"/>
              <a:ext cx="312906" cy="369332"/>
            </a:xfrm>
            <a:prstGeom prst="rect"/>
            <a:ln>
              <a:noFill/>
            </a:ln>
          </p:spPr>
          <p:txBody>
            <a:bodyPr wrap="none">
              <a:spAutoFit/>
            </a:bodyPr>
            <a:p>
              <a:r>
                <a:rPr b="1" dirty="0" lang="en-US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2</a:t>
              </a:r>
              <a:endParaRPr b="1" dirty="0" lang="ru-RU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  <p:sp>
        <p:nvSpPr>
          <p:cNvPr id="1048648" name="TITLE_3"/>
          <p:cNvSpPr>
            <a:spLocks noGrp="1"/>
          </p:cNvSpPr>
          <p:nvPr>
            <p:ph type="body" sz="quarter" idx="16" hasCustomPrompt="1"/>
          </p:nvPr>
        </p:nvSpPr>
        <p:spPr>
          <a:xfrm>
            <a:off x="6605660" y="4048193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{{NL1_TITLE_3}}</a:t>
            </a:r>
          </a:p>
          <a:p>
            <a:pPr lvl="0"/>
            <a:endParaRPr dirty="0" lang="ru-RU"/>
          </a:p>
        </p:txBody>
      </p:sp>
      <p:sp>
        <p:nvSpPr>
          <p:cNvPr id="1048649" name="TEXT_3"/>
          <p:cNvSpPr>
            <a:spLocks noGrp="1"/>
          </p:cNvSpPr>
          <p:nvPr>
            <p:ph type="body" sz="quarter" idx="17" hasCustomPrompt="1"/>
          </p:nvPr>
        </p:nvSpPr>
        <p:spPr>
          <a:xfrm>
            <a:off x="6605660" y="4454594"/>
            <a:ext cx="5119251" cy="368362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{{NL1_TEXT_3}}</a:t>
            </a:r>
          </a:p>
        </p:txBody>
      </p:sp>
      <p:grpSp>
        <p:nvGrpSpPr>
          <p:cNvPr id="37" name="Группа 34"/>
          <p:cNvGrpSpPr/>
          <p:nvPr userDrawn="1"/>
        </p:nvGrpSpPr>
        <p:grpSpPr>
          <a:xfrm>
            <a:off x="5747641" y="4127902"/>
            <a:ext cx="656334" cy="653384"/>
            <a:chOff x="5700016" y="1895747"/>
            <a:chExt cx="656334" cy="653384"/>
          </a:xfrm>
        </p:grpSpPr>
        <p:sp>
          <p:nvSpPr>
            <p:cNvPr id="1048650" name="Овал 35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/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ru-RU"/>
            </a:p>
          </p:txBody>
        </p:sp>
        <p:sp>
          <p:nvSpPr>
            <p:cNvPr id="1048651" name="Прямоугольник 36"/>
            <p:cNvSpPr/>
            <p:nvPr userDrawn="1"/>
          </p:nvSpPr>
          <p:spPr>
            <a:xfrm>
              <a:off x="5871730" y="2037773"/>
              <a:ext cx="312906" cy="369332"/>
            </a:xfrm>
            <a:prstGeom prst="rect"/>
            <a:ln>
              <a:noFill/>
            </a:ln>
          </p:spPr>
          <p:txBody>
            <a:bodyPr wrap="none">
              <a:spAutoFit/>
            </a:bodyPr>
            <a:p>
              <a:r>
                <a:rPr b="1" dirty="0" lang="en-US">
                  <a:ln>
                    <a:noFill/>
                  </a:ln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3</a:t>
              </a:r>
              <a:endParaRPr b="1" dirty="0" lang="ru-RU">
                <a:ln>
                  <a:noFill/>
                </a:ln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  <p:sp>
        <p:nvSpPr>
          <p:cNvPr id="1048652" name="TITLE_4"/>
          <p:cNvSpPr>
            <a:spLocks noGrp="1"/>
          </p:cNvSpPr>
          <p:nvPr>
            <p:ph type="body" sz="quarter" idx="18" hasCustomPrompt="1"/>
          </p:nvPr>
        </p:nvSpPr>
        <p:spPr>
          <a:xfrm>
            <a:off x="6605660" y="5196304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{{NL1_TITLE_4}}</a:t>
            </a:r>
          </a:p>
          <a:p>
            <a:pPr lvl="0"/>
            <a:endParaRPr dirty="0" lang="ru-RU"/>
          </a:p>
        </p:txBody>
      </p:sp>
      <p:sp>
        <p:nvSpPr>
          <p:cNvPr id="1048653" name="TEXT_4"/>
          <p:cNvSpPr>
            <a:spLocks noGrp="1"/>
          </p:cNvSpPr>
          <p:nvPr>
            <p:ph type="body" sz="quarter" idx="19" hasCustomPrompt="1"/>
          </p:nvPr>
        </p:nvSpPr>
        <p:spPr>
          <a:xfrm>
            <a:off x="6605660" y="5602705"/>
            <a:ext cx="5119251" cy="368362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{{NL1_TEXT_4}}</a:t>
            </a:r>
          </a:p>
        </p:txBody>
      </p:sp>
      <p:grpSp>
        <p:nvGrpSpPr>
          <p:cNvPr id="38" name="Группа 39"/>
          <p:cNvGrpSpPr/>
          <p:nvPr userDrawn="1"/>
        </p:nvGrpSpPr>
        <p:grpSpPr>
          <a:xfrm>
            <a:off x="5747641" y="5276013"/>
            <a:ext cx="656334" cy="653384"/>
            <a:chOff x="5700016" y="1895747"/>
            <a:chExt cx="656334" cy="653384"/>
          </a:xfrm>
        </p:grpSpPr>
        <p:sp>
          <p:nvSpPr>
            <p:cNvPr id="1048654" name="Овал 40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/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ru-RU"/>
            </a:p>
          </p:txBody>
        </p:sp>
        <p:sp>
          <p:nvSpPr>
            <p:cNvPr id="1048655" name="Прямоугольник 41"/>
            <p:cNvSpPr/>
            <p:nvPr userDrawn="1"/>
          </p:nvSpPr>
          <p:spPr>
            <a:xfrm>
              <a:off x="5871730" y="2037773"/>
              <a:ext cx="312906" cy="369332"/>
            </a:xfrm>
            <a:prstGeom prst="rect"/>
            <a:ln>
              <a:noFill/>
            </a:ln>
          </p:spPr>
          <p:txBody>
            <a:bodyPr wrap="none">
              <a:spAutoFit/>
            </a:bodyPr>
            <a:p>
              <a:r>
                <a:rPr b="1" dirty="0" lang="en-US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4</a:t>
              </a:r>
              <a:endParaRPr b="1" dirty="0" lang="ru-RU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Прямоугольник 1"/>
          <p:cNvSpPr/>
          <p:nvPr userDrawn="1"/>
        </p:nvSpPr>
        <p:spPr>
          <a:xfrm>
            <a:off x="435202" y="377370"/>
            <a:ext cx="11321596" cy="5993201"/>
          </a:xfrm>
          <a:prstGeom prst="rect"/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79" name="Shape 2"/>
          <p:cNvSpPr/>
          <p:nvPr userDrawn="1"/>
        </p:nvSpPr>
        <p:spPr>
          <a:xfrm>
            <a:off x="613666" y="2133679"/>
            <a:ext cx="2044898" cy="1229439"/>
          </a:xfrm>
          <a:prstGeom prst="roundRect">
            <a:avLst>
              <a:gd name="adj" fmla="val 2603"/>
            </a:avLst>
          </a:prstGeom>
          <a:solidFill>
            <a:srgbClr val="0D0D0D"/>
          </a:solidFill>
          <a:ln w="12700">
            <a:solidFill>
              <a:srgbClr val="262626"/>
            </a:solidFill>
          </a:ln>
        </p:spPr>
      </p:sp>
      <p:sp>
        <p:nvSpPr>
          <p:cNvPr id="1048780" name="Shape 7"/>
          <p:cNvSpPr/>
          <p:nvPr userDrawn="1"/>
        </p:nvSpPr>
        <p:spPr>
          <a:xfrm>
            <a:off x="613666" y="3469799"/>
            <a:ext cx="4089916" cy="1229439"/>
          </a:xfrm>
          <a:prstGeom prst="roundRect">
            <a:avLst>
              <a:gd name="adj" fmla="val 2603"/>
            </a:avLst>
          </a:prstGeom>
          <a:solidFill>
            <a:srgbClr val="0D0D0D"/>
          </a:solidFill>
          <a:ln w="12700">
            <a:solidFill>
              <a:srgbClr val="262626"/>
            </a:solidFill>
          </a:ln>
        </p:spPr>
      </p:sp>
      <p:sp>
        <p:nvSpPr>
          <p:cNvPr id="1048781" name="Shape 12"/>
          <p:cNvSpPr/>
          <p:nvPr userDrawn="1"/>
        </p:nvSpPr>
        <p:spPr>
          <a:xfrm>
            <a:off x="613666" y="4805919"/>
            <a:ext cx="6134933" cy="1213882"/>
          </a:xfrm>
          <a:prstGeom prst="roundRect">
            <a:avLst>
              <a:gd name="adj" fmla="val 2038"/>
            </a:avLst>
          </a:prstGeom>
          <a:solidFill>
            <a:srgbClr val="0D0D0D"/>
          </a:solidFill>
          <a:ln w="12700">
            <a:solidFill>
              <a:srgbClr val="262626"/>
            </a:solidFill>
          </a:ln>
        </p:spPr>
      </p:sp>
      <p:sp>
        <p:nvSpPr>
          <p:cNvPr id="1048782" name="HEADER"/>
          <p:cNvSpPr>
            <a:spLocks noGrp="1"/>
          </p:cNvSpPr>
          <p:nvPr>
            <p:ph type="title" hasCustomPrompt="1"/>
          </p:nvPr>
        </p:nvSpPr>
        <p:spPr>
          <a:xfrm>
            <a:off x="613666" y="967205"/>
            <a:ext cx="5977270" cy="444531"/>
          </a:xfrm>
          <a:prstGeom prst="rect"/>
        </p:spPr>
        <p:txBody>
          <a:bodyPr/>
          <a:lstStyle>
            <a:lvl1pPr>
              <a:defRPr b="1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dirty="0" lang="en-US"/>
              <a:t>{{HL2_HEADER}}</a:t>
            </a:r>
            <a:br>
              <a:rPr dirty="0" lang="en-US"/>
            </a:br>
            <a:endParaRPr dirty="0" lang="ru-RU"/>
          </a:p>
        </p:txBody>
      </p:sp>
      <p:sp>
        <p:nvSpPr>
          <p:cNvPr id="1048783" name="TITLE_1"/>
          <p:cNvSpPr>
            <a:spLocks noGrp="1"/>
          </p:cNvSpPr>
          <p:nvPr>
            <p:ph type="body" sz="quarter" idx="14" hasCustomPrompt="1"/>
          </p:nvPr>
        </p:nvSpPr>
        <p:spPr>
          <a:xfrm>
            <a:off x="2902165" y="2306283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{{HL2_TITLE_1}}</a:t>
            </a:r>
          </a:p>
          <a:p>
            <a:pPr lvl="0"/>
            <a:endParaRPr dirty="0" lang="ru-RU"/>
          </a:p>
        </p:txBody>
      </p:sp>
      <p:sp>
        <p:nvSpPr>
          <p:cNvPr id="1048784" name="TEXT_1"/>
          <p:cNvSpPr>
            <a:spLocks noGrp="1"/>
          </p:cNvSpPr>
          <p:nvPr>
            <p:ph type="body" sz="quarter" idx="15" hasCustomPrompt="1"/>
          </p:nvPr>
        </p:nvSpPr>
        <p:spPr>
          <a:xfrm>
            <a:off x="2902165" y="2712684"/>
            <a:ext cx="8257137" cy="368362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{{HL2_TEXT_1}}</a:t>
            </a:r>
          </a:p>
        </p:txBody>
      </p:sp>
      <p:cxnSp>
        <p:nvCxnSpPr>
          <p:cNvPr id="3145730" name="Прямая соединительная линия 9"/>
          <p:cNvCxnSpPr>
            <a:cxnSpLocks/>
          </p:cNvCxnSpPr>
          <p:nvPr userDrawn="1"/>
        </p:nvCxnSpPr>
        <p:spPr>
          <a:xfrm>
            <a:off x="2902165" y="3336777"/>
            <a:ext cx="8257137" cy="0"/>
          </a:xfrm>
          <a:prstGeom prst="line"/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85" name="TITLE_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493" y="3632168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{{HL2_TITLE_2}}</a:t>
            </a:r>
          </a:p>
          <a:p>
            <a:pPr lvl="0"/>
            <a:endParaRPr dirty="0" lang="ru-RU"/>
          </a:p>
        </p:txBody>
      </p:sp>
      <p:sp>
        <p:nvSpPr>
          <p:cNvPr id="1048786" name="TEXT_2"/>
          <p:cNvSpPr>
            <a:spLocks noGrp="1"/>
          </p:cNvSpPr>
          <p:nvPr>
            <p:ph type="body" sz="quarter" idx="17" hasCustomPrompt="1"/>
          </p:nvPr>
        </p:nvSpPr>
        <p:spPr>
          <a:xfrm>
            <a:off x="4966493" y="4038569"/>
            <a:ext cx="6192809" cy="368362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{{HL2_TEXT_2}}</a:t>
            </a:r>
          </a:p>
        </p:txBody>
      </p:sp>
      <p:cxnSp>
        <p:nvCxnSpPr>
          <p:cNvPr id="3145731" name="Прямая соединительная линия 12"/>
          <p:cNvCxnSpPr>
            <a:cxnSpLocks/>
          </p:cNvCxnSpPr>
          <p:nvPr userDrawn="1"/>
        </p:nvCxnSpPr>
        <p:spPr>
          <a:xfrm>
            <a:off x="4966493" y="4662662"/>
            <a:ext cx="6192809" cy="0"/>
          </a:xfrm>
          <a:prstGeom prst="line"/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87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6981407" y="4964790"/>
            <a:ext cx="2688836" cy="304832"/>
          </a:xfrm>
          <a:prstGeom prst="rect"/>
        </p:spPr>
        <p:txBody>
          <a:bodyPr/>
          <a:lstStyle>
            <a:lvl1pPr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{{HL2_TITLE_3}}</a:t>
            </a:r>
          </a:p>
          <a:p>
            <a:pPr lvl="0"/>
            <a:endParaRPr dirty="0" lang="ru-RU"/>
          </a:p>
        </p:txBody>
      </p:sp>
      <p:sp>
        <p:nvSpPr>
          <p:cNvPr id="1048788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6981408" y="5371191"/>
            <a:ext cx="4177894" cy="368362"/>
          </a:xfrm>
          <a:prstGeom prst="rect"/>
        </p:spPr>
        <p:txBody>
          <a:bodyPr/>
          <a:lstStyle>
            <a:lvl1pPr indent="0" marL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{{HL2_TEXT_3}}</a:t>
            </a:r>
          </a:p>
        </p:txBody>
      </p:sp>
      <p:cxnSp>
        <p:nvCxnSpPr>
          <p:cNvPr id="3145732" name="Прямая соединительная линия 16"/>
          <p:cNvCxnSpPr>
            <a:cxnSpLocks/>
          </p:cNvCxnSpPr>
          <p:nvPr userDrawn="1"/>
        </p:nvCxnSpPr>
        <p:spPr>
          <a:xfrm>
            <a:off x="6981407" y="5995284"/>
            <a:ext cx="4177894" cy="0"/>
          </a:xfrm>
          <a:prstGeom prst="line"/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89" name="Прямоугольник 19"/>
          <p:cNvSpPr/>
          <p:nvPr userDrawn="1"/>
        </p:nvSpPr>
        <p:spPr>
          <a:xfrm>
            <a:off x="1479662" y="2563732"/>
            <a:ext cx="312906" cy="369332"/>
          </a:xfrm>
          <a:prstGeom prst="rect"/>
        </p:spPr>
        <p:txBody>
          <a:bodyPr wrap="none">
            <a:spAutoFit/>
          </a:bodyPr>
          <a:p>
            <a:r>
              <a:rPr b="1" dirty="0" lang="en-US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1</a:t>
            </a:r>
            <a:endParaRPr b="1" dirty="0" lang="ru-RU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1048790" name="Прямоугольник 20"/>
          <p:cNvSpPr/>
          <p:nvPr userDrawn="1"/>
        </p:nvSpPr>
        <p:spPr>
          <a:xfrm>
            <a:off x="2502111" y="3899852"/>
            <a:ext cx="312906" cy="369332"/>
          </a:xfrm>
          <a:prstGeom prst="rect"/>
        </p:spPr>
        <p:txBody>
          <a:bodyPr wrap="none">
            <a:spAutoFit/>
          </a:bodyPr>
          <a:p>
            <a:r>
              <a:rPr b="1" dirty="0" lang="en-US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2</a:t>
            </a:r>
            <a:endParaRPr b="1" dirty="0" lang="ru-RU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1048791" name="Прямоугольник 21"/>
          <p:cNvSpPr/>
          <p:nvPr userDrawn="1"/>
        </p:nvSpPr>
        <p:spPr>
          <a:xfrm>
            <a:off x="3524679" y="5228194"/>
            <a:ext cx="312906" cy="369332"/>
          </a:xfrm>
          <a:prstGeom prst="rect"/>
        </p:spPr>
        <p:txBody>
          <a:bodyPr wrap="none">
            <a:spAutoFit/>
          </a:bodyPr>
          <a:p>
            <a:r>
              <a:rPr b="1" dirty="0" lang="en-US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3</a:t>
            </a:r>
            <a:endParaRPr b="1" dirty="0" lang="ru-RU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Прямоугольник 1"/>
          <p:cNvSpPr/>
          <p:nvPr userDrawn="1"/>
        </p:nvSpPr>
        <p:spPr>
          <a:xfrm>
            <a:off x="435202" y="377370"/>
            <a:ext cx="11321596" cy="5993201"/>
          </a:xfrm>
          <a:prstGeom prst="rect"/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12" name="BACKGROUND_IMAGE"/>
          <p:cNvSpPr>
            <a:spLocks noGrp="1"/>
          </p:cNvSpPr>
          <p:nvPr>
            <p:ph type="pic" sz="quarter" idx="10"/>
          </p:nvPr>
        </p:nvSpPr>
        <p:spPr>
          <a:xfrm>
            <a:off x="6908573" y="377371"/>
            <a:ext cx="4848225" cy="5980113"/>
          </a:xfrm>
          <a:prstGeom prst="rect"/>
        </p:spPr>
        <p:txBody>
          <a:bodyPr/>
          <a:p>
            <a:endParaRPr lang="ru-RU"/>
          </a:p>
        </p:txBody>
      </p:sp>
      <p:sp>
        <p:nvSpPr>
          <p:cNvPr id="1048613" name="HEADER"/>
          <p:cNvSpPr>
            <a:spLocks noGrp="1"/>
          </p:cNvSpPr>
          <p:nvPr>
            <p:ph type="title" hasCustomPrompt="1"/>
          </p:nvPr>
        </p:nvSpPr>
        <p:spPr>
          <a:xfrm>
            <a:off x="613666" y="967205"/>
            <a:ext cx="5554378" cy="444531"/>
          </a:xfrm>
          <a:prstGeom prst="rect"/>
        </p:spPr>
        <p:txBody>
          <a:bodyPr/>
          <a:lstStyle>
            <a:lvl1pPr>
              <a:defRPr b="1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dirty="0" lang="en-US"/>
              <a:t>{{NL2_HEADER}}</a:t>
            </a:r>
            <a:br>
              <a:rPr dirty="0" lang="en-US"/>
            </a:br>
            <a:endParaRPr dirty="0" lang="ru-RU"/>
          </a:p>
        </p:txBody>
      </p:sp>
      <p:sp>
        <p:nvSpPr>
          <p:cNvPr id="1048614" name="TITLE_1"/>
          <p:cNvSpPr>
            <a:spLocks noGrp="1"/>
          </p:cNvSpPr>
          <p:nvPr>
            <p:ph type="body" sz="quarter" idx="14" hasCustomPrompt="1"/>
          </p:nvPr>
        </p:nvSpPr>
        <p:spPr>
          <a:xfrm>
            <a:off x="962801" y="2730232"/>
            <a:ext cx="2121146" cy="304832"/>
          </a:xfrm>
          <a:prstGeom prst="rect"/>
        </p:spPr>
        <p:txBody>
          <a:bodyPr/>
          <a:lstStyle>
            <a:lvl1pPr algn="ctr"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{{NL2_TITLE_1}}</a:t>
            </a:r>
          </a:p>
          <a:p>
            <a:pPr lvl="0"/>
            <a:endParaRPr dirty="0" lang="ru-RU"/>
          </a:p>
        </p:txBody>
      </p:sp>
      <p:sp>
        <p:nvSpPr>
          <p:cNvPr id="1048615" name="TEXT_1"/>
          <p:cNvSpPr>
            <a:spLocks noGrp="1"/>
          </p:cNvSpPr>
          <p:nvPr>
            <p:ph type="body" sz="quarter" idx="15" hasCustomPrompt="1"/>
          </p:nvPr>
        </p:nvSpPr>
        <p:spPr>
          <a:xfrm>
            <a:off x="962801" y="3136632"/>
            <a:ext cx="2121146" cy="737099"/>
          </a:xfrm>
          <a:prstGeom prst="rect"/>
        </p:spPr>
        <p:txBody>
          <a:bodyPr/>
          <a:lstStyle>
            <a:lvl1pPr algn="ctr"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{{NL2_TEXT_1}}</a:t>
            </a:r>
          </a:p>
          <a:p>
            <a:pPr lvl="0"/>
            <a:endParaRPr dirty="0" lang="en-US"/>
          </a:p>
          <a:p>
            <a:pPr lvl="0"/>
            <a:endParaRPr dirty="0" lang="en-US"/>
          </a:p>
          <a:p>
            <a:pPr lvl="0"/>
            <a:endParaRPr dirty="0" lang="en-US"/>
          </a:p>
        </p:txBody>
      </p:sp>
      <p:sp>
        <p:nvSpPr>
          <p:cNvPr id="1048616" name="Прямоугольник 6"/>
          <p:cNvSpPr/>
          <p:nvPr userDrawn="1"/>
        </p:nvSpPr>
        <p:spPr>
          <a:xfrm>
            <a:off x="1817228" y="2063928"/>
            <a:ext cx="412292" cy="584775"/>
          </a:xfrm>
          <a:prstGeom prst="rect"/>
        </p:spPr>
        <p:txBody>
          <a:bodyPr wrap="none">
            <a:spAutoFit/>
          </a:bodyPr>
          <a:p>
            <a:r>
              <a:rPr b="1" dirty="0" sz="3200" lang="ru-RU">
                <a:solidFill>
                  <a:srgbClr val="262626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1</a:t>
            </a:r>
          </a:p>
        </p:txBody>
      </p:sp>
      <p:sp>
        <p:nvSpPr>
          <p:cNvPr id="1048617" name="TITLE_2"/>
          <p:cNvSpPr>
            <a:spLocks noGrp="1"/>
          </p:cNvSpPr>
          <p:nvPr>
            <p:ph type="body" sz="quarter" idx="16" hasCustomPrompt="1"/>
          </p:nvPr>
        </p:nvSpPr>
        <p:spPr>
          <a:xfrm>
            <a:off x="3683041" y="2730232"/>
            <a:ext cx="2121146" cy="304832"/>
          </a:xfrm>
          <a:prstGeom prst="rect"/>
        </p:spPr>
        <p:txBody>
          <a:bodyPr/>
          <a:lstStyle>
            <a:lvl1pPr algn="ctr"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{{NL2_TITLE_</a:t>
            </a:r>
            <a:r>
              <a:rPr dirty="0" lang="ru-RU"/>
              <a:t>2</a:t>
            </a:r>
            <a:r>
              <a:rPr dirty="0" lang="en-US"/>
              <a:t>}}</a:t>
            </a:r>
          </a:p>
          <a:p>
            <a:pPr lvl="0"/>
            <a:endParaRPr dirty="0" lang="ru-RU"/>
          </a:p>
        </p:txBody>
      </p:sp>
      <p:sp>
        <p:nvSpPr>
          <p:cNvPr id="1048618" name="TEXT_2"/>
          <p:cNvSpPr>
            <a:spLocks noGrp="1"/>
          </p:cNvSpPr>
          <p:nvPr>
            <p:ph type="body" sz="quarter" idx="17" hasCustomPrompt="1"/>
          </p:nvPr>
        </p:nvSpPr>
        <p:spPr>
          <a:xfrm>
            <a:off x="3683041" y="3136632"/>
            <a:ext cx="2121146" cy="737099"/>
          </a:xfrm>
          <a:prstGeom prst="rect"/>
        </p:spPr>
        <p:txBody>
          <a:bodyPr/>
          <a:lstStyle>
            <a:lvl1pPr algn="ctr"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{{NL2_TEXT_</a:t>
            </a:r>
            <a:r>
              <a:rPr dirty="0" lang="ru-RU"/>
              <a:t>2</a:t>
            </a:r>
            <a:r>
              <a:rPr dirty="0" lang="en-US"/>
              <a:t>}}</a:t>
            </a:r>
          </a:p>
          <a:p>
            <a:pPr lvl="0"/>
            <a:endParaRPr dirty="0" lang="en-US"/>
          </a:p>
          <a:p>
            <a:pPr lvl="0"/>
            <a:endParaRPr dirty="0" lang="en-US"/>
          </a:p>
          <a:p>
            <a:pPr lvl="0"/>
            <a:endParaRPr dirty="0" lang="en-US"/>
          </a:p>
        </p:txBody>
      </p:sp>
      <p:sp>
        <p:nvSpPr>
          <p:cNvPr id="1048619" name="Прямоугольник 9"/>
          <p:cNvSpPr/>
          <p:nvPr userDrawn="1"/>
        </p:nvSpPr>
        <p:spPr>
          <a:xfrm>
            <a:off x="4537468" y="2063928"/>
            <a:ext cx="412292" cy="584775"/>
          </a:xfrm>
          <a:prstGeom prst="rect"/>
        </p:spPr>
        <p:txBody>
          <a:bodyPr wrap="none">
            <a:spAutoFit/>
          </a:bodyPr>
          <a:p>
            <a:r>
              <a:rPr b="1" dirty="0" sz="3200" lang="ru-RU">
                <a:solidFill>
                  <a:srgbClr val="262626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2</a:t>
            </a:r>
          </a:p>
        </p:txBody>
      </p:sp>
      <p:sp>
        <p:nvSpPr>
          <p:cNvPr id="1048620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2322921" y="4681353"/>
            <a:ext cx="2121146" cy="304832"/>
          </a:xfrm>
          <a:prstGeom prst="rect"/>
        </p:spPr>
        <p:txBody>
          <a:bodyPr/>
          <a:lstStyle>
            <a:lvl1pPr algn="ctr" indent="0" marL="0">
              <a:buNone/>
              <a:defRPr b="1" sz="1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{{NL2_TITLE_</a:t>
            </a:r>
            <a:r>
              <a:rPr dirty="0" lang="ru-RU"/>
              <a:t>3</a:t>
            </a:r>
            <a:r>
              <a:rPr dirty="0" lang="en-US"/>
              <a:t>}}</a:t>
            </a:r>
          </a:p>
          <a:p>
            <a:pPr lvl="0"/>
            <a:endParaRPr dirty="0" lang="ru-RU"/>
          </a:p>
        </p:txBody>
      </p:sp>
      <p:sp>
        <p:nvSpPr>
          <p:cNvPr id="1048621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2322921" y="5087753"/>
            <a:ext cx="2121146" cy="737099"/>
          </a:xfrm>
          <a:prstGeom prst="rect"/>
        </p:spPr>
        <p:txBody>
          <a:bodyPr/>
          <a:lstStyle>
            <a:lvl1pPr algn="ctr" indent="0" marL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indent="0" marL="4572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indent="0" marL="9144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indent="0" marL="13716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indent="0" marL="182880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dirty="0" lang="en-US"/>
              <a:t>{{NL2_TEXT_</a:t>
            </a:r>
            <a:r>
              <a:rPr dirty="0" lang="ru-RU"/>
              <a:t>3</a:t>
            </a:r>
            <a:r>
              <a:rPr dirty="0" lang="en-US"/>
              <a:t>}}</a:t>
            </a:r>
          </a:p>
          <a:p>
            <a:pPr lvl="0"/>
            <a:endParaRPr dirty="0" lang="en-US"/>
          </a:p>
          <a:p>
            <a:pPr lvl="0"/>
            <a:endParaRPr dirty="0" lang="en-US"/>
          </a:p>
          <a:p>
            <a:pPr lvl="0"/>
            <a:endParaRPr dirty="0" lang="en-US"/>
          </a:p>
        </p:txBody>
      </p:sp>
      <p:sp>
        <p:nvSpPr>
          <p:cNvPr id="1048622" name="Прямоугольник 12"/>
          <p:cNvSpPr/>
          <p:nvPr userDrawn="1"/>
        </p:nvSpPr>
        <p:spPr>
          <a:xfrm>
            <a:off x="3177348" y="4015049"/>
            <a:ext cx="412292" cy="584775"/>
          </a:xfrm>
          <a:prstGeom prst="rect"/>
        </p:spPr>
        <p:txBody>
          <a:bodyPr wrap="none">
            <a:spAutoFit/>
          </a:bodyPr>
          <a:p>
            <a:r>
              <a:rPr b="1" dirty="0" sz="3200" lang="ru-RU">
                <a:solidFill>
                  <a:srgbClr val="262626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9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9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/>
      </p:grpSpPr>
      <p:pic>
        <p:nvPicPr>
          <p:cNvPr id="2097152" name="Picture Placeholder 1" descr="image.png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rcRect t="3745" b="3745"/>
          <a:stretch>
            <a:fillRect/>
          </a:stretch>
        </p:blipFill>
        <p:spPr/>
      </p:pic>
      <p:sp>
        <p:nvSpPr>
          <p:cNvPr id="1048582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ы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форм</a:t>
            </a:r>
            <a:r>
              <a:rPr altLang="en-US" lang="en-US"/>
              <a:t> </a:t>
            </a:r>
            <a:r>
              <a:rPr altLang="en-US" lang="ru-RU"/>
              <a:t>фольклора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en-US"/>
              <a:t> 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б</a:t>
            </a:r>
            <a:r>
              <a:rPr altLang="en-US" lang="ru-RU"/>
              <a:t>оте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ru-RU"/>
              <a:t>тьми</a:t>
            </a:r>
            <a:r>
              <a:rPr altLang="en-US" lang="en-US"/>
              <a:t> </a:t>
            </a:r>
            <a:r>
              <a:rPr altLang="en-US" lang="ru-RU"/>
              <a:t>раннего</a:t>
            </a:r>
            <a:r>
              <a:rPr altLang="en-US" lang="en-US"/>
              <a:t> </a:t>
            </a:r>
            <a:r>
              <a:rPr altLang="en-US" lang="ru-RU"/>
              <a:t>возраста</a:t>
            </a:r>
            <a:endParaRPr altLang="en-US" lang="zh-CN"/>
          </a:p>
        </p:txBody>
      </p:sp>
      <p:sp>
        <p:nvSpPr>
          <p:cNvPr id="1048583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r>
              <a:rPr sz="1800"/>
              <a:t>Использование малых форм фольклора помогает развивать речь, воображение и социальные навыки у детей раннего возраста. Это способствует формированию культурной идентичности и укреплению связей с традициями.</a:t>
            </a:r>
          </a:p>
        </p:txBody>
      </p:sp>
      <p:sp>
        <p:nvSpPr>
          <p:cNvPr id="1048798" name=""/>
          <p:cNvSpPr txBox="1"/>
          <p:nvPr/>
        </p:nvSpPr>
        <p:spPr>
          <a:xfrm>
            <a:off x="1371599" y="4054208"/>
            <a:ext cx="4572000" cy="2606040"/>
          </a:xfrm>
          <a:prstGeom prst="rect"/>
        </p:spPr>
        <p:txBody>
          <a:bodyPr rtlCol="0" wrap="square">
            <a:spAutoFit/>
          </a:bodyPr>
          <a:p>
            <a:r>
              <a:rPr sz="2800" lang="ru-RU">
                <a:solidFill>
                  <a:srgbClr val="000000"/>
                </a:solidFill>
              </a:rPr>
              <a:t>АНО поддержки и развития молодежных инициатив "Будущее на молодыми"			
</a:t>
            </a:r>
            <a:r>
              <a:rPr altLang="en-US" sz="2800" lang="ru-RU">
                <a:solidFill>
                  <a:srgbClr val="FFFFFF"/>
                </a:solidFill>
              </a:rPr>
              <a:t>С</a:t>
            </a:r>
            <a:r>
              <a:rPr altLang="en-US" sz="2800" lang="ru-RU">
                <a:solidFill>
                  <a:srgbClr val="FFFFFF"/>
                </a:solidFill>
              </a:rPr>
              <a:t>е</a:t>
            </a:r>
            <a:r>
              <a:rPr altLang="en-US" sz="2800" lang="ru-RU">
                <a:solidFill>
                  <a:srgbClr val="FFFFFF"/>
                </a:solidFill>
              </a:rPr>
              <a:t>м</a:t>
            </a:r>
            <a:r>
              <a:rPr altLang="en-US" sz="2800" lang="ru-RU">
                <a:solidFill>
                  <a:srgbClr val="FFFFFF"/>
                </a:solidFill>
              </a:rPr>
              <a:t>и</a:t>
            </a:r>
            <a:r>
              <a:rPr altLang="en-US" sz="2800" lang="ru-RU">
                <a:solidFill>
                  <a:srgbClr val="FFFFFF"/>
                </a:solidFill>
              </a:rPr>
              <a:t>ч</a:t>
            </a:r>
            <a:r>
              <a:rPr altLang="en-US" sz="2800" lang="ru-RU">
                <a:solidFill>
                  <a:srgbClr val="FFFFFF"/>
                </a:solidFill>
              </a:rPr>
              <a:t>е</a:t>
            </a:r>
            <a:r>
              <a:rPr altLang="en-US" sz="2800" lang="ru-RU">
                <a:solidFill>
                  <a:srgbClr val="FFFFFF"/>
                </a:solidFill>
              </a:rPr>
              <a:t>в</a:t>
            </a:r>
            <a:r>
              <a:rPr altLang="en-US" sz="2800" lang="ru-RU">
                <a:solidFill>
                  <a:srgbClr val="FFFFFF"/>
                </a:solidFill>
              </a:rPr>
              <a:t>а</a:t>
            </a:r>
            <a:r>
              <a:rPr altLang="en-US" sz="2800" lang="en-US">
                <a:solidFill>
                  <a:srgbClr val="FFFFFF"/>
                </a:solidFill>
              </a:rPr>
              <a:t> </a:t>
            </a:r>
            <a:r>
              <a:rPr altLang="en-US" sz="2800" lang="ru-RU">
                <a:solidFill>
                  <a:srgbClr val="FFFFFF"/>
                </a:solidFill>
              </a:rPr>
              <a:t>Е</a:t>
            </a:r>
            <a:r>
              <a:rPr altLang="en-US" sz="2800" lang="en-US">
                <a:solidFill>
                  <a:srgbClr val="FFFFFF"/>
                </a:solidFill>
              </a:rPr>
              <a:t>.</a:t>
            </a:r>
            <a:r>
              <a:rPr altLang="en-US" sz="2800" lang="en-US">
                <a:solidFill>
                  <a:srgbClr val="FFFFFF"/>
                </a:solidFill>
              </a:rPr>
              <a:t> </a:t>
            </a:r>
            <a:r>
              <a:rPr altLang="en-US" sz="2800" lang="ru-RU">
                <a:solidFill>
                  <a:srgbClr val="FFFFFF"/>
                </a:solidFill>
              </a:rPr>
              <a:t>В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/>
      </p:grpSpPr>
      <p:pic>
        <p:nvPicPr>
          <p:cNvPr id="2097161" name="Picture Placeholder 1" descr="image.png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rcRect t="43331" b="43331"/>
          <a:stretch>
            <a:fillRect/>
          </a:stretch>
        </p:blipFill>
        <p:spPr/>
      </p:pic>
      <p:sp>
        <p:nvSpPr>
          <p:cNvPr id="104870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Примеры успешных педагогических кейсов</a:t>
            </a:r>
          </a:p>
        </p:txBody>
      </p:sp>
      <p:sp>
        <p:nvSpPr>
          <p:cNvPr id="104870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r>
              <a:t>Индивидуальный подход к ученикам</a:t>
            </a:r>
          </a:p>
        </p:txBody>
      </p:sp>
      <p:sp>
        <p:nvSpPr>
          <p:cNvPr id="104870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p>
            <a:r>
              <a:t>Применение индивидуальных стратегий обучения улучшает успеваемость.</a:t>
            </a:r>
          </a:p>
        </p:txBody>
      </p:sp>
      <p:sp>
        <p:nvSpPr>
          <p:cNvPr id="104870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t>Обратная связь и корректировка</a:t>
            </a:r>
          </a:p>
        </p:txBody>
      </p:sp>
      <p:sp>
        <p:nvSpPr>
          <p:cNvPr id="104870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r>
              <a:t>Регулярная оценка и корректировка подходов ведет к лучшим результатам.</a:t>
            </a:r>
          </a:p>
        </p:txBody>
      </p:sp>
      <p:sp>
        <p:nvSpPr>
          <p:cNvPr id="104870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r>
              <a:t>Интерактивные методики обучения</a:t>
            </a:r>
          </a:p>
        </p:txBody>
      </p:sp>
      <p:sp>
        <p:nvSpPr>
          <p:cNvPr id="104870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r>
              <a:t>Использование технологий делает процесс обучения более увлекательным.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/>
      </p:grpSpPr>
      <p:pic>
        <p:nvPicPr>
          <p:cNvPr id="2097162" name="Picture Placeholder 1" descr="image.png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rcRect t="45241" b="45241"/>
          <a:stretch>
            <a:fillRect/>
          </a:stretch>
        </p:blipFill>
        <p:spPr/>
      </p:pic>
      <p:sp>
        <p:nvSpPr>
          <p:cNvPr id="1048728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Заключение: польза и перспективы фольклора</a:t>
            </a:r>
          </a:p>
        </p:txBody>
      </p:sp>
      <p:sp>
        <p:nvSpPr>
          <p:cNvPr id="1048729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r>
              <a:t>Образовательная ценность</a:t>
            </a:r>
          </a:p>
        </p:txBody>
      </p:sp>
      <p:sp>
        <p:nvSpPr>
          <p:cNvPr id="1048730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r>
              <a:t>Фольклор развивает понимание истории и культуры.</a:t>
            </a:r>
          </a:p>
        </p:txBody>
      </p:sp>
      <p:sp>
        <p:nvSpPr>
          <p:cNvPr id="1048731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r>
              <a:t>Сохранение культурного наследия</a:t>
            </a:r>
          </a:p>
        </p:txBody>
      </p:sp>
      <p:sp>
        <p:nvSpPr>
          <p:cNvPr id="1048732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p>
            <a:r>
              <a:t>Фольклор помогает сохранить традиции и обычаи.</a:t>
            </a:r>
          </a:p>
        </p:txBody>
      </p:sp>
      <p:sp>
        <p:nvSpPr>
          <p:cNvPr id="1048733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p>
            <a:r>
              <a:t>Инновации в искусстве</a:t>
            </a:r>
          </a:p>
        </p:txBody>
      </p:sp>
      <p:sp>
        <p:nvSpPr>
          <p:cNvPr id="1048734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p>
            <a:r>
              <a:t>Фольклор вдохновляет на новые художественные формы.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/>
      </p:grpSpPr>
      <p:pic>
        <p:nvPicPr>
          <p:cNvPr id="2097153" name="Picture Placeholder 1" descr="image.png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rcRect t="3745" b="3745"/>
          <a:stretch>
            <a:fillRect/>
          </a:stretch>
        </p:blipFill>
        <p:spPr/>
      </p:pic>
      <p:sp>
        <p:nvSpPr>
          <p:cNvPr id="1048589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Малые формы фольклора для детей</a:t>
            </a:r>
          </a:p>
        </p:txBody>
      </p:sp>
      <p:sp>
        <p:nvSpPr>
          <p:cNvPr id="104859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r>
              <a:rPr b="1" sz="1800"/>
              <a:t>Малые формы фольклора, такие как потешки и загадки, играют важную роль в развитии речи и воображения у детей.</a:t>
            </a:r>
            <a:endParaRPr b="1" sz="1800"/>
          </a:p>
        </p:txBody>
      </p:sp>
      <p:sp>
        <p:nvSpPr>
          <p:cNvPr id="1048591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p>
            <a:r>
              <a:rPr sz="2000"/>
              <a:t>Они помогают детям изучать родной язык, развивают память и внимание, а также прививают любовь к культуре и традициям.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/>
      </p:grpSpPr>
      <p:pic>
        <p:nvPicPr>
          <p:cNvPr id="2097154" name="Picture Placeholder 1" descr="image.png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rcRect t="3745" b="3745"/>
          <a:stretch>
            <a:fillRect/>
          </a:stretch>
        </p:blipFill>
        <p:spPr/>
      </p:pic>
      <p:sp>
        <p:nvSpPr>
          <p:cNvPr id="1048604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Определение и виды малых форм фольклора</a:t>
            </a:r>
          </a:p>
        </p:txBody>
      </p:sp>
      <p:sp>
        <p:nvSpPr>
          <p:cNvPr id="1048605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r>
              <a:t>Суть малых форм фольклора</a:t>
            </a:r>
          </a:p>
        </p:txBody>
      </p:sp>
      <p:sp>
        <p:nvSpPr>
          <p:cNvPr id="1048606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p>
            <a:r>
              <a:t>Малые формы фольклора — это короткие, запоминающиеся формы устного творчества.</a:t>
            </a:r>
          </a:p>
        </p:txBody>
      </p:sp>
      <p:sp>
        <p:nvSpPr>
          <p:cNvPr id="1048607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t>Примеры малых форм фольклора</a:t>
            </a:r>
          </a:p>
        </p:txBody>
      </p:sp>
      <p:sp>
        <p:nvSpPr>
          <p:cNvPr id="1048608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r>
              <a:t>К малым формам относятся пословицы, поговорки и загадки.</a:t>
            </a:r>
          </a:p>
        </p:txBody>
      </p:sp>
      <p:sp>
        <p:nvSpPr>
          <p:cNvPr id="1048609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r>
              <a:t>Функции малых форм фольклора</a:t>
            </a:r>
          </a:p>
        </p:txBody>
      </p:sp>
      <p:sp>
        <p:nvSpPr>
          <p:cNvPr id="1048610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r>
              <a:t>Они передают мудрость, традиции и культурные ценности через поколения.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/>
      </p:grpSpPr>
      <p:pic>
        <p:nvPicPr>
          <p:cNvPr id="2097155" name="Picture Placeholder 1" descr="image.png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rcRect t="3745" b="3745"/>
          <a:stretch>
            <a:fillRect/>
          </a:stretch>
        </p:blipFill>
        <p:spPr/>
      </p:pic>
      <p:sp>
        <p:nvSpPr>
          <p:cNvPr id="104862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Значение фольклора в развитии детей</a:t>
            </a:r>
          </a:p>
        </p:txBody>
      </p:sp>
      <p:sp>
        <p:nvSpPr>
          <p:cNvPr id="104862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r>
              <a:t>Развитие воображения</a:t>
            </a:r>
          </a:p>
        </p:txBody>
      </p:sp>
      <p:sp>
        <p:nvSpPr>
          <p:cNvPr id="104862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r>
              <a:t>Фольклор стимулирует детское воображение и творческое мышление.</a:t>
            </a:r>
          </a:p>
        </p:txBody>
      </p:sp>
      <p:sp>
        <p:nvSpPr>
          <p:cNvPr id="104862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r>
              <a:t>Передача культурных ценностей</a:t>
            </a:r>
          </a:p>
        </p:txBody>
      </p:sp>
      <p:sp>
        <p:nvSpPr>
          <p:cNvPr id="104862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p>
            <a:r>
              <a:t>Фольклор помогает детям усвоить традиции и культурные нормы общества.</a:t>
            </a:r>
          </a:p>
        </p:txBody>
      </p:sp>
      <p:sp>
        <p:nvSpPr>
          <p:cNvPr id="104862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p>
            <a:r>
              <a:t>Развитие коммуникативных навыков</a:t>
            </a:r>
          </a:p>
        </p:txBody>
      </p:sp>
      <p:sp>
        <p:nvSpPr>
          <p:cNvPr id="104862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p>
            <a:r>
              <a:t>Истории и сказки улучшают навыки общения и понимание языка.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/>
      </p:grpSpPr>
      <p:pic>
        <p:nvPicPr>
          <p:cNvPr id="2097156" name="Picture Placeholder 1" descr="image.png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rcRect t="3745" b="3745"/>
          <a:stretch>
            <a:fillRect/>
          </a:stretch>
        </p:blipFill>
        <p:spPr/>
      </p:pic>
      <p:sp>
        <p:nvSpPr>
          <p:cNvPr id="1048630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Воздействие фольклора на психику детей</a:t>
            </a:r>
          </a:p>
        </p:txBody>
      </p:sp>
      <p:sp>
        <p:nvSpPr>
          <p:cNvPr id="1048631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r>
              <a:t>Фольклор как средство обучения</a:t>
            </a:r>
          </a:p>
        </p:txBody>
      </p:sp>
      <p:sp>
        <p:nvSpPr>
          <p:cNvPr id="1048632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r>
              <a:t>Фольклорные формы помогают детям осваивать социальные нормы через сказки.</a:t>
            </a:r>
          </a:p>
        </p:txBody>
      </p:sp>
      <p:sp>
        <p:nvSpPr>
          <p:cNvPr id="1048633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r>
              <a:t>Развитие воображения</a:t>
            </a:r>
          </a:p>
        </p:txBody>
      </p:sp>
      <p:sp>
        <p:nvSpPr>
          <p:cNvPr id="1048634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p>
            <a:r>
              <a:t>Сказки стимулируют воображение и креативность детей, развивая их мышление.</a:t>
            </a:r>
          </a:p>
        </p:txBody>
      </p:sp>
      <p:sp>
        <p:nvSpPr>
          <p:cNvPr id="1048635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p>
            <a:r>
              <a:t>Укрепление эмоционального интеллекта</a:t>
            </a:r>
          </a:p>
        </p:txBody>
      </p:sp>
      <p:sp>
        <p:nvSpPr>
          <p:cNvPr id="1048636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p>
            <a:r>
              <a:t>Фольклор способствует пониманию эмоций и улучшению эмпатии у детей.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/>
      </p:grpSpPr>
      <p:sp>
        <p:nvSpPr>
          <p:cNvPr id="1048656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p>
            <a:r>
              <a:t>Развитие речи и воображения</a:t>
            </a:r>
          </a:p>
        </p:txBody>
      </p:sp>
      <p:sp>
        <p:nvSpPr>
          <p:cNvPr id="1048657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t>Потешки и прибаутки стимулируют речь, развивают воображение.</a:t>
            </a:r>
          </a:p>
        </p:txBody>
      </p:sp>
      <p:sp>
        <p:nvSpPr>
          <p:cNvPr id="1048658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Роль потешек и прибауток в группе</a:t>
            </a:r>
          </a:p>
        </p:txBody>
      </p:sp>
      <p:pic>
        <p:nvPicPr>
          <p:cNvPr id="2097157" name="Picture Placeholder 4" descr="image.png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rcRect t="3745" b="3745"/>
          <a:stretch>
            <a:fillRect/>
          </a:stretch>
        </p:blipFill>
        <p:spPr/>
      </p:pic>
      <p:sp>
        <p:nvSpPr>
          <p:cNvPr id="1048659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r>
              <a:t>Укрепление социальных связей</a:t>
            </a:r>
          </a:p>
        </p:txBody>
      </p:sp>
      <p:sp>
        <p:nvSpPr>
          <p:cNvPr id="1048660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r>
              <a:t>Совместное участие в играх улучшает коммуникацию в группе.</a:t>
            </a:r>
          </a:p>
        </p:txBody>
      </p:sp>
      <p:sp>
        <p:nvSpPr>
          <p:cNvPr id="1048661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r>
              <a:t>Создание позитивной атмосферы</a:t>
            </a:r>
          </a:p>
        </p:txBody>
      </p:sp>
      <p:sp>
        <p:nvSpPr>
          <p:cNvPr id="1048662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p>
            <a:r>
              <a:t>Потешки создают радость и снижают тревожность у детей.</a:t>
            </a:r>
          </a:p>
        </p:txBody>
      </p:sp>
      <p:sp>
        <p:nvSpPr>
          <p:cNvPr id="1048663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p>
            <a:r>
              <a:t>Поддержка эмоционального интеллекта</a:t>
            </a:r>
          </a:p>
        </p:txBody>
      </p:sp>
      <p:sp>
        <p:nvSpPr>
          <p:cNvPr id="1048664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p>
            <a:r>
              <a:t>Эмоциональная вовлеченность помогает развивать эмпатию.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/>
      </p:grpSpPr>
      <p:sp>
        <p:nvSpPr>
          <p:cNvPr id="1048665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p>
            <a:r>
              <a:t>Успокоение и снятие стресса</a:t>
            </a:r>
          </a:p>
        </p:txBody>
      </p:sp>
      <p:sp>
        <p:nvSpPr>
          <p:cNvPr id="1048666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t>Колыбельные помогают ребенку расслабиться и уменьшить тревожность.</a:t>
            </a:r>
          </a:p>
        </p:txBody>
      </p:sp>
      <p:sp>
        <p:nvSpPr>
          <p:cNvPr id="1048667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Влияние колыбельных на эмоции</a:t>
            </a:r>
          </a:p>
        </p:txBody>
      </p:sp>
      <p:pic>
        <p:nvPicPr>
          <p:cNvPr id="2097158" name="Picture Placeholder 4" descr="image.png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rcRect t="3745" b="3745"/>
          <a:stretch>
            <a:fillRect/>
          </a:stretch>
        </p:blipFill>
        <p:spPr/>
      </p:pic>
      <p:sp>
        <p:nvSpPr>
          <p:cNvPr id="1048668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r>
              <a:t>Развитие эмоциональных связей</a:t>
            </a:r>
          </a:p>
        </p:txBody>
      </p:sp>
      <p:sp>
        <p:nvSpPr>
          <p:cNvPr id="1048669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r>
              <a:t>Пение колыбельных укрепляет эмоциональную связь между родителем и ребенком.</a:t>
            </a:r>
          </a:p>
        </p:txBody>
      </p:sp>
      <p:sp>
        <p:nvSpPr>
          <p:cNvPr id="1048670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r>
              <a:t>Стимуляция эмоционального интеллекта</a:t>
            </a:r>
          </a:p>
        </p:txBody>
      </p:sp>
      <p:sp>
        <p:nvSpPr>
          <p:cNvPr id="1048671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p>
            <a:r>
              <a:t>Регулярное слушание колыбельных способствует развитию эмоционального восприятия.</a:t>
            </a:r>
          </a:p>
        </p:txBody>
      </p:sp>
      <p:sp>
        <p:nvSpPr>
          <p:cNvPr id="1048672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p>
            <a:r>
              <a:t>Стабилизация настроения</a:t>
            </a:r>
          </a:p>
        </p:txBody>
      </p:sp>
      <p:sp>
        <p:nvSpPr>
          <p:cNvPr id="1048673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p>
            <a:r>
              <a:t>Колыбельные способствуют улучшению настроения и общего психологического состояния.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/>
      </p:grpSpPr>
      <p:sp>
        <p:nvSpPr>
          <p:cNvPr id="1048674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p>
            <a:r>
              <a:t>Фольклор как инструмент обучения</a:t>
            </a:r>
          </a:p>
        </p:txBody>
      </p:sp>
      <p:sp>
        <p:nvSpPr>
          <p:cNvPr id="1048675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t>Фольклор помогает детям учиться через сюжеты и символы.</a:t>
            </a:r>
          </a:p>
        </p:txBody>
      </p:sp>
      <p:sp>
        <p:nvSpPr>
          <p:cNvPr id="1048676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Игры и фольклор в развитии детей</a:t>
            </a:r>
          </a:p>
        </p:txBody>
      </p:sp>
      <p:pic>
        <p:nvPicPr>
          <p:cNvPr id="2097159" name="Picture Placeholder 4" descr="image.png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rcRect t="3745" b="3745"/>
          <a:stretch>
            <a:fillRect/>
          </a:stretch>
        </p:blipFill>
        <p:spPr/>
      </p:pic>
      <p:sp>
        <p:nvSpPr>
          <p:cNvPr id="1048677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r>
              <a:t>Развивающие игры для детей</a:t>
            </a:r>
          </a:p>
        </p:txBody>
      </p:sp>
      <p:sp>
        <p:nvSpPr>
          <p:cNvPr id="1048678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r>
              <a:t>Игры стимулируют когнитивное развитие и социальные навыки.</a:t>
            </a:r>
          </a:p>
        </p:txBody>
      </p:sp>
      <p:sp>
        <p:nvSpPr>
          <p:cNvPr id="1048679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r>
              <a:t>Связь между игрой и культурой</a:t>
            </a:r>
          </a:p>
        </p:txBody>
      </p:sp>
      <p:sp>
        <p:nvSpPr>
          <p:cNvPr id="1048680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p>
            <a:r>
              <a:t>Игры отражают культурные ценности и традиции общества.</a:t>
            </a:r>
          </a:p>
        </p:txBody>
      </p:sp>
      <p:sp>
        <p:nvSpPr>
          <p:cNvPr id="1048681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p>
            <a:r>
              <a:t>Роль взрослых в игровом процессе</a:t>
            </a:r>
          </a:p>
        </p:txBody>
      </p:sp>
      <p:sp>
        <p:nvSpPr>
          <p:cNvPr id="1048682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p>
            <a:r>
              <a:t>Взрослые помогают направлять и поддерживать детские игры.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/>
      </p:grpSpPr>
      <p:sp>
        <p:nvSpPr>
          <p:cNvPr id="1048683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p>
            <a:r>
              <a:t>Изучите местные традиции</a:t>
            </a:r>
          </a:p>
        </p:txBody>
      </p:sp>
      <p:sp>
        <p:nvSpPr>
          <p:cNvPr id="1048684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t>Понимание культурных особенностей поможет в успешной интеграции.</a:t>
            </a:r>
          </a:p>
        </p:txBody>
      </p:sp>
      <p:sp>
        <p:nvSpPr>
          <p:cNvPr id="1048685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Практические советы по внедрению фольклора</a:t>
            </a:r>
          </a:p>
        </p:txBody>
      </p:sp>
      <p:pic>
        <p:nvPicPr>
          <p:cNvPr id="2097160" name="Picture Placeholder 4" descr="image.png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rcRect t="3745" b="3745"/>
          <a:stretch>
            <a:fillRect/>
          </a:stretch>
        </p:blipFill>
        <p:spPr/>
      </p:pic>
      <p:sp>
        <p:nvSpPr>
          <p:cNvPr id="104868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r>
              <a:t>Используйте фольклор в образовании</a:t>
            </a:r>
          </a:p>
        </p:txBody>
      </p:sp>
      <p:sp>
        <p:nvSpPr>
          <p:cNvPr id="104868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r>
              <a:t>Внедрение в учебную программу помогает сохранить традиции.</a:t>
            </a:r>
          </a:p>
        </p:txBody>
      </p:sp>
      <p:sp>
        <p:nvSpPr>
          <p:cNvPr id="104868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r>
              <a:t>Поощряйте участие сообщества</a:t>
            </a:r>
          </a:p>
        </p:txBody>
      </p:sp>
      <p:sp>
        <p:nvSpPr>
          <p:cNvPr id="104868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p>
            <a:r>
              <a:t>Организация мероприятий способствует культурному обмену.</a:t>
            </a:r>
          </a:p>
        </p:txBody>
      </p:sp>
      <p:sp>
        <p:nvSpPr>
          <p:cNvPr id="104869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p>
            <a:r>
              <a:t>Документируйте фольклор</a:t>
            </a:r>
          </a:p>
        </p:txBody>
      </p:sp>
      <p:sp>
        <p:nvSpPr>
          <p:cNvPr id="104869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p>
            <a:r>
              <a:t>Создание архивов поможет сохранить знания для будущих поколений.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Macintosh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Госпожа Староста</dc:creator>
  <cp:lastModifiedBy>Кирилл Телегин</cp:lastModifiedBy>
  <dcterms:created xsi:type="dcterms:W3CDTF">2025-04-09T22:39:56Z</dcterms:created>
  <dcterms:modified xsi:type="dcterms:W3CDTF">2025-06-08T16:01:25Z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699c46700a09401db5f550aadf95ca93</vt:lpwstr>
  </property>
</Properties>
</file>