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Скородумова</a:t>
            </a:r>
            <a:r>
              <a:rPr lang="ru-RU" dirty="0" smtClean="0"/>
              <a:t> ОГ</a:t>
            </a:r>
          </a:p>
          <a:p>
            <a:r>
              <a:rPr lang="ru-RU" dirty="0" err="1" smtClean="0"/>
              <a:t>Шкрадова</a:t>
            </a:r>
            <a:r>
              <a:rPr lang="ru-RU" dirty="0" smtClean="0"/>
              <a:t> ЛА</a:t>
            </a:r>
          </a:p>
          <a:p>
            <a:r>
              <a:rPr lang="ru-RU" dirty="0" smtClean="0"/>
              <a:t>МБДОУ №43г.Иркутск</a:t>
            </a:r>
          </a:p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Методическая разработка «Дорожная азбука»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V. Закрепление изученных правил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Итоговые игровые мероприятия («Автоград»,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Админ\Desktop\работа детский сад\уголок ПДД\IMG_20210319_1458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4419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методическая разработка «Дорожная азбука» помогает создать систему эффективных мер по обучению детей правильному поведению на улице, формированию полезных привычек и повышению уровня общей осведомленности.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3735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3716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Методическая разработка «Дорожная азбука» направлена на формирование у детей дошкольного возраста основ безопасного поведения на дороге, знание правил дорожного движения и воспитание культуры пешехода. Она включает различные формы занятий и игровых мероприятий, способствующих усвоению детьми важных понятий и навыков.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разработки: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осознанного отношения к вопросам безопасности на дорогах среди воспитанников детского сада.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0019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значении светофора, дорожных знаков и разметки.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умения ориентироваться в дорожной обстановке.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ответственности и дисциплинированности при переходе улиц.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правилам поведения пассажиров общественного транспорта.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69299" y="3124200"/>
            <a:ext cx="3862601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Занятия в игровой форме: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Используются дидактические игры («Красный — желтый — зеленый», «Пешеходы и водители»), интерактивные занятия с макетом улицы, раскраски с изображением дорожных ситуаций.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Чтение художественной литературы: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книг и рассказов о правилах дорожного движения («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Светофорчик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«Азбука дорог»).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Театральные постановки: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Постановка сценок, отражающих дорожные ситуации, создание мини-спектаклей, развивающих чувство осторожности и внимательности.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Экскурсии и прогулки: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экскурсий по улицам города, наблюдение за движением автомобилей и пешеходов, закрепление полученных знаний на практике.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Использование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технологий: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и презентаций о ПДД, обсуждение увиденного материала.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76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реализации программы: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199832"/>
            <a:ext cx="5940425" cy="445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905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Раздел I. Ознакомление с основными понятиями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Что такое дорога?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Кто такие участники дорожного движения?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Для чего нужны правила дорожного движения?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3733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работа детский сад\уголок ПДД\IMG_20210319_145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2556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II. Изучение сигналов светофора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Цвета светофора и их значение.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Практическое занятие «Переходим улицу».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работа детский сад\уголок ПДД\IMG_20211206_1359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6096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III. Дорожные знаки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Знаки предупреждающие, запрещающие, предписывающие.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«Узнай знак!»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работа детский сад\уголок ПДД\IMG_20210609_0924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00" y="19812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2954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IV. Правила поведения пассажира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правильно вести себя в транспорте.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вежливости и аккуратности.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работа детский сад\уголок ПДД\IMG_20210319_1539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850" y="22098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</TotalTime>
  <Words>126</Words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Методическая разработка «Дорожная азбука»</vt:lpstr>
      <vt:lpstr> </vt:lpstr>
      <vt:lpstr>Основные задачи: Формирование представлений о значении светофора, дорожных знаков и разметки. Развитие умения ориентироваться в дорожной обстановке. Воспитание ответственности и дисциплинированности при переходе улиц. Обучение правилам поведения пассажиров общественного транспорта. </vt:lpstr>
      <vt:lpstr> 1. Занятия в игровой форме: Используются дидактические игры («Красный — желтый — зеленый», «Пешеходы и водители»), интерактивные занятия с макетом улицы, раскраски с изображением дорожных ситуаций. 2. Чтение художественной литературы: Чтение книг и рассказов о правилах дорожного движения («Светофорчик», «Азбука дорог»). 3. Театральные постановки: Постановка сценок, отражающих дорожные ситуации, создание мини-спектаклей, развивающих чувство осторожности и внимательности. 4. Экскурсии и прогулки: Организация экскурсий по улицам города, наблюдение за движением автомобилей и пешеходов, закрепление полученных знаний на практике. 5. Использование мультимедийных технологий: Просмотр мультфильмов и презентаций о ПДД, обсуждение увиденного материала. </vt:lpstr>
      <vt:lpstr>Слайд 5</vt:lpstr>
      <vt:lpstr>Раздел I. Ознакомление с основными понятиями Что такое дорога? Кто такие участники дорожного движения? Для чего нужны правила дорожного движения? </vt:lpstr>
      <vt:lpstr>Раздел II. Изучение сигналов светофора Цвета светофора и их значение. Практическое занятие «Переходим улицу». </vt:lpstr>
      <vt:lpstr>Раздел III. Дорожные знаки Знаки предупреждающие, запрещающие, предписывающие. Игра «Узнай знак!»</vt:lpstr>
      <vt:lpstr>Раздел IV. Правила поведения пассажира Как правильно вести себя в транспорте. Уроки вежливости и аккуратности. </vt:lpstr>
      <vt:lpstr>Раздел V. Закрепление изученных правил Итоговые игровые мероприятия («Автоград», квест) </vt:lpstr>
      <vt:lpstr>Таким образом, методическая разработка «Дорожная азбука» помогает создать систему эффективных мер по обучению детей правильному поведению на улице, формированию полезных привычек и повышению уровня общей осведомленности.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«Дорожная азбука»</dc:title>
  <dc:creator>Владимир</dc:creator>
  <cp:lastModifiedBy>Админ</cp:lastModifiedBy>
  <cp:revision>4</cp:revision>
  <dcterms:created xsi:type="dcterms:W3CDTF">2025-06-02T06:24:30Z</dcterms:created>
  <dcterms:modified xsi:type="dcterms:W3CDTF">2025-06-02T07:11:29Z</dcterms:modified>
</cp:coreProperties>
</file>