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4" r:id="rId5"/>
    <p:sldId id="275" r:id="rId6"/>
    <p:sldId id="260" r:id="rId7"/>
    <p:sldId id="268" r:id="rId8"/>
    <p:sldId id="269" r:id="rId9"/>
    <p:sldId id="261" r:id="rId10"/>
    <p:sldId id="272" r:id="rId11"/>
    <p:sldId id="271" r:id="rId12"/>
    <p:sldId id="270" r:id="rId13"/>
    <p:sldId id="273" r:id="rId14"/>
    <p:sldId id="262" r:id="rId15"/>
    <p:sldId id="263" r:id="rId16"/>
    <p:sldId id="264" r:id="rId17"/>
    <p:sldId id="266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21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8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6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8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40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2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72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84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7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8C0A3-C9E7-41C6-A040-0F93C7E73599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43C85-4197-4BA1-8F91-75392E941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dou181_kv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3362" y="188640"/>
            <a:ext cx="6955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Муниципальное бюджетное дошкольное образовательное учреждение № 181</a:t>
            </a:r>
            <a:endParaRPr lang="ru-RU" sz="1600" kern="150" dirty="0" smtClean="0">
              <a:solidFill>
                <a:srgbClr val="002060"/>
              </a:solidFill>
              <a:effectLst/>
              <a:latin typeface="Times New Roman"/>
              <a:ea typeface="SimSun"/>
              <a:cs typeface="Mangal"/>
            </a:endParaRPr>
          </a:p>
          <a:p>
            <a:pPr algn="ctr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«Детский сад комбинированного вида»</a:t>
            </a:r>
            <a:endParaRPr lang="ru-RU" sz="1600" kern="150" dirty="0" smtClean="0">
              <a:solidFill>
                <a:srgbClr val="002060"/>
              </a:solidFill>
              <a:effectLst/>
              <a:latin typeface="Times New Roman"/>
              <a:ea typeface="SimSun"/>
              <a:cs typeface="Mangal"/>
            </a:endParaRPr>
          </a:p>
          <a:p>
            <a:pPr algn="ctr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650068 г. Кемерово, ул. Халтурина, 39 А, тел.: (3842) 61-40-26, </a:t>
            </a:r>
            <a:endParaRPr lang="ru-RU" sz="1600" kern="150" dirty="0" smtClean="0">
              <a:solidFill>
                <a:srgbClr val="002060"/>
              </a:solidFill>
              <a:effectLst/>
              <a:latin typeface="Times New Roman"/>
              <a:ea typeface="SimSun"/>
              <a:cs typeface="Mangal"/>
            </a:endParaRPr>
          </a:p>
          <a:p>
            <a:pPr algn="ctr">
              <a:spcAft>
                <a:spcPts val="0"/>
              </a:spcAft>
            </a:pPr>
            <a:r>
              <a:rPr lang="en-US" sz="1600" kern="15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e-mail: </a:t>
            </a:r>
            <a:r>
              <a:rPr lang="en-US" sz="1600" u="sng" kern="15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  <a:hlinkClick r:id="rId3"/>
              </a:rPr>
              <a:t>mdou181_kv@mail.ru</a:t>
            </a:r>
            <a:endParaRPr lang="ru-RU" sz="16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205" y="1690876"/>
            <a:ext cx="85495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 любовью к природе — с радостью к здоровью: экологическое воспитание в ДОУ от сердца к сердцу!»</a:t>
            </a:r>
            <a:endParaRPr lang="ru-RU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9601" y="4040642"/>
            <a:ext cx="3843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воспитатели: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Вероника Владимировна</a:t>
            </a:r>
          </a:p>
          <a:p>
            <a:r>
              <a:rPr lang="ru-RU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Мазеина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Александровна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2929" y="5733256"/>
            <a:ext cx="18945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Кемерово, 2025г.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13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0170" y="292387"/>
            <a:ext cx="2823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980728"/>
            <a:ext cx="88569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«Птицы зимой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»: Дети учатся проявлять заботу о природе, приобретают полезные навыки, формируют добрые привычки и расширяют кругозор.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" y="378904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7695" y="1686497"/>
            <a:ext cx="3840000" cy="199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46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0171" y="0"/>
            <a:ext cx="2823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694436"/>
            <a:ext cx="88569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«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Мусор в океане»: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осознать необходимость бережного отношения к воде.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44" y="1663933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000" y="1697469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663933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2000" y="4655126"/>
            <a:ext cx="3840000" cy="208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36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0171" y="188640"/>
            <a:ext cx="2823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84" y="3717032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9" y="908720"/>
            <a:ext cx="84969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«Спасатели Земли»: игровой проект, в котором дети спасают природу от загрязнений, что формирует ответственность и заботу о Земле.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73" y="1772816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94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9562" y="309126"/>
            <a:ext cx="2823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6691" y="3789040"/>
            <a:ext cx="22693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893901"/>
            <a:ext cx="83529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«Зеленая Весна»: </a:t>
            </a:r>
            <a:endParaRPr lang="ru-RU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 детского сада и прилегающей площади.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455" y="1989000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9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0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7920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49104"/>
            <a:ext cx="8424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вода»: эксперимент с фильтрацией воды, показывающий важность чистой питьевой воды.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48" y="2060848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440" y="2204864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410972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3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3565" y="507831"/>
            <a:ext cx="84969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 влияет на 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детей: повышается уровень иммунитета, уменьшается подверженность стрессам, укрепляется эмоциональная стабильность.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037" y="4273651"/>
            <a:ext cx="189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65" y="1915314"/>
            <a:ext cx="189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565" y="4794615"/>
            <a:ext cx="135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7924" y="1989000"/>
            <a:ext cx="163483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2037" y="5002979"/>
            <a:ext cx="12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037" y="1735314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5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7000"/>
                    </a14:imgEffect>
                    <a14:imgEffect>
                      <a14:saturation sat="11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453" y="188640"/>
            <a:ext cx="8784976" cy="65248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just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воспитания подтверждена многочисленными положительными отзывами родителей и специалистов. Результаты наблюдения за детьми показывают: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настроения и снижение раздражительности.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частоты заболеваний верхних дыхательных путей.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Повышенный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природе и физической активности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Экологическое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признано необходимым условием формирования здорового образа жизни детей и сохранения их эмоционального благополучия </a:t>
            </a:r>
          </a:p>
          <a:p>
            <a:pPr algn="ctr"/>
            <a:endParaRPr lang="ru-RU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9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478" y="260648"/>
            <a:ext cx="8815044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algn="just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32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— это надежный инструмент, позволяющий педагогам не только воспитать в детях бережное отношение к природе, но и позаботиться о их здоровье и эмоциональном благополучии. Через проекты и опытно-экспериментальную деятельность дети постигают красоту и мудрость природы, учатся заботиться о себе и окружающих, что неизбежно скажется на их будущем здоровье и счастье.</a:t>
            </a:r>
          </a:p>
        </p:txBody>
      </p:sp>
    </p:spTree>
    <p:extLst>
      <p:ext uri="{BB962C8B-B14F-4D97-AF65-F5344CB8AC3E}">
        <p14:creationId xmlns:p14="http://schemas.microsoft.com/office/powerpoint/2010/main" val="51967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679" y="1196752"/>
            <a:ext cx="8815044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4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счастье детей — это </a:t>
            </a:r>
            <a:endParaRPr lang="ru-RU" sz="4000" b="1" i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4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важное, чему мы можем научить их сегодня</a:t>
            </a:r>
            <a:r>
              <a:rPr lang="ru-RU" sz="4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4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397448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6" y="764704"/>
            <a:ext cx="8272808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</a:t>
            </a:r>
            <a:r>
              <a:rPr lang="ru-RU" sz="36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ель </a:t>
            </a:r>
            <a:r>
              <a:rPr lang="ru-RU" sz="36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статьи:</a:t>
            </a:r>
            <a:endParaRPr lang="ru-RU" sz="36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36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эффективного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современных технологий и методов экологического воспитания в дошкольных образовательных учреждениях для формирования у старших дошкольников здорового образа жизни, чувства любви к природе и понимания важности её сохранения.</a:t>
            </a:r>
            <a:endParaRPr lang="ru-RU" sz="28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8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91714"/>
            <a:ext cx="53667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32984" y="1268760"/>
            <a:ext cx="43277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болезни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</a:t>
            </a:r>
            <a:endParaRPr lang="ru-RU" sz="40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51" y="1038045"/>
            <a:ext cx="270105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491891"/>
            <a:ext cx="246680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589571"/>
            <a:ext cx="271058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878" y="4581128"/>
            <a:ext cx="32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63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177" y="0"/>
            <a:ext cx="903764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развлечь детей, </a:t>
            </a:r>
            <a:endParaRPr lang="ru-RU" sz="28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влюбить 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природу 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всем сердцем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9000"/>
            <a:ext cx="269988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000" y="2756320"/>
            <a:ext cx="27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629000"/>
            <a:ext cx="27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39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177" y="22337"/>
            <a:ext cx="9037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источник </a:t>
            </a:r>
            <a:endParaRPr lang="ru-RU" sz="28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счастья каждого ребёнка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77" y="1196752"/>
            <a:ext cx="3244070" cy="265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866" y="2741149"/>
            <a:ext cx="2881385" cy="38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1392400"/>
            <a:ext cx="1995055" cy="32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68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71" y="158478"/>
            <a:ext cx="88716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 инструменты</a:t>
            </a:r>
            <a:endParaRPr lang="ru-RU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076" y="804809"/>
            <a:ext cx="8275847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метод </a:t>
            </a: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«Сбор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приготовление </a:t>
            </a:r>
            <a:r>
              <a:rPr lang="ru-RU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из шиповника, липы и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иван-чая»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здоровых, радостных и благодарных представителей следующего поколения, любящих и оберегающих природу.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81149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029691"/>
            <a:ext cx="1890000" cy="13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272" y="2529000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093" y="3789040"/>
            <a:ext cx="2152514" cy="287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2029691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8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71" y="260648"/>
            <a:ext cx="88716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 инструменты</a:t>
            </a:r>
            <a:endParaRPr lang="ru-RU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171" y="1052736"/>
            <a:ext cx="88716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LEGO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конструктор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«Эко парк»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осознают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заботы о природе и значении зеленых насаждений для здоровья и красоты окружающего мира.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000" y="2204864"/>
            <a:ext cx="6240000" cy="37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153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71" y="260648"/>
            <a:ext cx="88716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 инструменты</a:t>
            </a:r>
            <a:endParaRPr lang="ru-RU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000" y="4016749"/>
            <a:ext cx="189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7784" y="1198493"/>
            <a:ext cx="32701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технических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 (мультимедиа) 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000" y="2169000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69000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4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0171" y="0"/>
            <a:ext cx="2823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602350"/>
            <a:ext cx="88569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«Посадка дерева»: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дети сажают дерево и наблюдают за его ростом, изучая важность природы и бережного отношения к ней.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243929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502" y="2420888"/>
            <a:ext cx="242785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809000"/>
            <a:ext cx="242785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026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494</Words>
  <Application>Microsoft Office PowerPoint</Application>
  <PresentationFormat>Экран (4:3)</PresentationFormat>
  <Paragraphs>56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36</cp:revision>
  <dcterms:created xsi:type="dcterms:W3CDTF">2025-05-19T12:53:25Z</dcterms:created>
  <dcterms:modified xsi:type="dcterms:W3CDTF">2025-05-26T13:47:07Z</dcterms:modified>
</cp:coreProperties>
</file>