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2" d="100"/>
          <a:sy n="92" d="100"/>
        </p:scale>
        <p:origin x="-10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B0CA-157F-4D7B-8368-43E1AB0E4D90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1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5" Type="http://schemas.openxmlformats.org/officeDocument/2006/relationships/image" Target="../media/image2.gif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slide" Target="slide9.xml"/><Relationship Id="rId12" Type="http://schemas.openxmlformats.org/officeDocument/2006/relationships/slide" Target="slide13.xml"/><Relationship Id="rId17" Type="http://schemas.openxmlformats.org/officeDocument/2006/relationships/image" Target="../media/image2.gif"/><Relationship Id="rId2" Type="http://schemas.openxmlformats.org/officeDocument/2006/relationships/audio" Target="../media/media1.mp3"/><Relationship Id="rId16" Type="http://schemas.openxmlformats.org/officeDocument/2006/relationships/slide" Target="slide17.xml"/><Relationship Id="rId20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18.xml"/><Relationship Id="rId5" Type="http://schemas.openxmlformats.org/officeDocument/2006/relationships/slide" Target="slide4.xml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19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slide" Target="slide11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1205490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Операция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«ОБОБЩЕНИЕ»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255" y="3527223"/>
            <a:ext cx="9144000" cy="1655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Интерактивная игра для детей 6-7 лет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228406" y="546824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Маланина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Ольга Владимировна,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МБДОУ «Детский сад № 35»,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г. Полысаево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>
            <a:off x="8434654" y="294567"/>
            <a:ext cx="2808312" cy="720080"/>
          </a:xfrm>
          <a:prstGeom prst="homePlate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10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55600"/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4376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41373" y="313694"/>
            <a:ext cx="5153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0" y="608227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ОДЕЖДА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3487919_gas-kvas-com-p-risunok-plate-detskoe-1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613308"/>
            <a:ext cx="1457990" cy="16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de_yubka_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85" y="1665601"/>
            <a:ext cx="1237788" cy="121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3562432_gas-kvas-com-p-zheltaya-futbolka-detskaya-bez-risunka-38.jpg"/>
          <p:cNvPicPr/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57" y="2704332"/>
            <a:ext cx="1748461" cy="145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blue-pants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8" y="2052547"/>
            <a:ext cx="2532005" cy="1790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1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88948" y="317481"/>
            <a:ext cx="5460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ОБУВЬ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Boots-Transparent-Clip-Art-Backgroun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32" y="1662545"/>
            <a:ext cx="1608600" cy="134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73548385_gas-kvas-com-p-detskie-rezinovie-sapogi-risunok-1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48" y="2815189"/>
            <a:ext cx="1552575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wr-750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00" y="1662545"/>
            <a:ext cx="1529080" cy="145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4110645_papik-pro-p-tapochki-risunok-3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67" y="3014897"/>
            <a:ext cx="1631950" cy="1072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62988" y="274126"/>
            <a:ext cx="5153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8227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ГОЛОВНЫЕ УБОРЫ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4067075_papik-pro-p-panama-risunok-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32" y="1668404"/>
            <a:ext cx="1503680" cy="111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74315222_papik-pro-p-kepka-risunok-23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36" y="3055910"/>
            <a:ext cx="1490980" cy="118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676587494_gas-kvas-com-p-detskaya-zimnyaya-shapka-risunok-18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039" y="2394454"/>
            <a:ext cx="1346661" cy="183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3550684_gas-kvas-com-p-detskii-risunok-shlyapa-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00" y="1793095"/>
            <a:ext cx="1720501" cy="120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7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749936" y="336994"/>
            <a:ext cx="572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1560" y="6151820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ИГРУШКИ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12" name="Рисунок 11" descr="C:\Users\user\Desktop\1676761357_gas-kvas-com-p-risunok-myach-dlya-detskogo-sada-1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77" y="1693372"/>
            <a:ext cx="1074882" cy="10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0.jpg"/>
          <p:cNvPicPr/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90" y="1992629"/>
            <a:ext cx="2036374" cy="18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676466980_gas-kvas-com-p-detskie-igrushki-risunki-kartinki-4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17" y="2355142"/>
            <a:ext cx="1628689" cy="159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b8b5a78cf0b4c871ce70a34d7aa6f7af.jpg"/>
          <p:cNvPicPr/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06" y="1762569"/>
            <a:ext cx="1523337" cy="1911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8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33100" y="325793"/>
            <a:ext cx="5402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ДЕРЕВЬЯ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8" name="Рисунок 7" descr="C:\Users\user\Desktop\1673460832_gas-kvas-com-p-risunok-detskii-yelochka-34.jpg"/>
          <p:cNvPicPr/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32" y="1641800"/>
            <a:ext cx="1254992" cy="175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derevo-kartinka-07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9" y="2236022"/>
            <a:ext cx="1357571" cy="170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How-to-Draw-a-Willow-Tree-500x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7" y="1665801"/>
            <a:ext cx="1530317" cy="15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user\Desktop\7ca9749d4e39874231ef16970a9a54c7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36" y="2173103"/>
            <a:ext cx="1388824" cy="204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3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57255" y="346947"/>
            <a:ext cx="5211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140112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ЦВЕТЫ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3553005_gas-kvas-com-p-detskii-risunok-tsvetok-roza-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31" y="1662258"/>
            <a:ext cx="1444625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69833741_10-indasil-club-p-risunok-tyulpan-dlya-detei-vkontakte-1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56" y="2507601"/>
            <a:ext cx="1284201" cy="157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673519511_gas-kvas-com-p-pioni-risunok-detskii-8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93" y="2137612"/>
            <a:ext cx="1273480" cy="1977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c5afca44406593.5811c479eeccf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16" y="1500188"/>
            <a:ext cx="1641879" cy="1796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18543" y="320368"/>
            <a:ext cx="5610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1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НАСЕКОМЫЕ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13" name="Рисунок 12" descr="C:\Users\user\Desktop\1673478333_gas-kvas-com-p-detskii-risunok-bozhya-korovka-23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716" y="1603613"/>
            <a:ext cx="1350010" cy="13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1673549901_gas-kvas-com-p-mukha-detskii-risunok-10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50291"/>
            <a:ext cx="1845773" cy="137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1673535622_gas-kvas-com-p-risunok-detskii-zhuk-16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188" y="2490775"/>
            <a:ext cx="1497330" cy="163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user\Desktop\1673515215_gas-kvas-com-p-kuznechik-detskii-risunok-44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91" y="1577227"/>
            <a:ext cx="1805305" cy="154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1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57011" y="249188"/>
            <a:ext cx="4845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ПРОДУКТЫ   ПИТАНИЯ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9" name="Рисунок 8" descr="C:\Users\user\Desktop\pixlr-bg-result4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47" y="1597091"/>
            <a:ext cx="1821700" cy="173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3459548_gas-kvas-com-p-detskii-risunok-sir-4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31" y="1414955"/>
            <a:ext cx="1668780" cy="166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676683836_gas-kvas-com-p-detskii-risunok-sosiski-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47" y="2954517"/>
            <a:ext cx="1744997" cy="10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1647972045_99861.jpe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17" y="2327252"/>
            <a:ext cx="1643322" cy="1261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5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62988" y="260387"/>
            <a:ext cx="5153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6786" y="608227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РЫБЫ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84748319_polinka-top-p-akula-kartinki-dlya-detei-narisovannie-ins-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40" y="1589087"/>
            <a:ext cx="2174136" cy="108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70818746_grizly-club-p-shchuka-png-3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88" y="2672541"/>
            <a:ext cx="1834515" cy="15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674183652_papik-pro-p-riba-mech-risunok-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520" y="1643119"/>
            <a:ext cx="2681605" cy="134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61574d16c56db6001d0daf79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95" y="2834640"/>
            <a:ext cx="2190750" cy="1233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C:\Users\user\Desktop\Board-PNG-Picture.png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561" y="933752"/>
            <a:ext cx="6378405" cy="56075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01540" y="2834640"/>
            <a:ext cx="1005840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60376" y="2788608"/>
            <a:ext cx="1005840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44303" y="2834638"/>
            <a:ext cx="1005840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81552" y="2834637"/>
            <a:ext cx="1005840" cy="831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94118" y="2718259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36924" y="2737498"/>
            <a:ext cx="652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13137" y="2788608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66115" y="2801052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3" descr="C:\Users\user\Desktop\девушка 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12" y="1216821"/>
            <a:ext cx="348615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Users\user\Desktop\паук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99" y="1521228"/>
            <a:ext cx="1616723" cy="90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user\Desktop\1614569858_11-p-oblaka-na-belom-fone-18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30" y="1643750"/>
            <a:ext cx="1340237" cy="65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user\Desktop\1673484539_gas-kvas-com-p-nozhnitsi-detskii-risunok-5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197" y="1434127"/>
            <a:ext cx="1208166" cy="107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user\Desktop\image_5cee3c503a0cb.jp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0" y="1521228"/>
            <a:ext cx="1176128" cy="10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Какие вы молодцы Ка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2376" y="167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184634" y="1009001"/>
            <a:ext cx="4761186" cy="476118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5275861" y="1014274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 rot="1567120">
            <a:off x="6079404" y="1189711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Прямоугольник 12">
            <a:hlinkClick r:id="rId6" action="ppaction://hlinksldjump"/>
          </p:cNvPr>
          <p:cNvSpPr/>
          <p:nvPr/>
        </p:nvSpPr>
        <p:spPr>
          <a:xfrm rot="2794232">
            <a:off x="6758790" y="1650414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 rot="8092176">
            <a:off x="6688556" y="459596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Прямоугольник 17">
            <a:hlinkClick r:id="rId8" action="ppaction://hlinksldjump"/>
          </p:cNvPr>
          <p:cNvSpPr/>
          <p:nvPr/>
        </p:nvSpPr>
        <p:spPr>
          <a:xfrm rot="20399324">
            <a:off x="6032107" y="502549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Прямоугольник 21">
            <a:hlinkClick r:id="rId9" action="ppaction://hlinksldjump"/>
          </p:cNvPr>
          <p:cNvSpPr/>
          <p:nvPr/>
        </p:nvSpPr>
        <p:spPr>
          <a:xfrm rot="11256518">
            <a:off x="5232643" y="515895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Прямоугольник 22">
            <a:hlinkClick r:id="rId10" action="ppaction://hlinksldjump"/>
          </p:cNvPr>
          <p:cNvSpPr/>
          <p:nvPr/>
        </p:nvSpPr>
        <p:spPr>
          <a:xfrm rot="12321477">
            <a:off x="4415359" y="498140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Прямоугольник 23">
            <a:hlinkClick r:id="rId11" action="ppaction://hlinksldjump"/>
          </p:cNvPr>
          <p:cNvSpPr/>
          <p:nvPr/>
        </p:nvSpPr>
        <p:spPr>
          <a:xfrm rot="19982257">
            <a:off x="4412248" y="1193866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6" name="Прямоугольник 25">
            <a:hlinkClick r:id="rId12" action="ppaction://hlinksldjump"/>
          </p:cNvPr>
          <p:cNvSpPr/>
          <p:nvPr/>
        </p:nvSpPr>
        <p:spPr>
          <a:xfrm rot="13366621">
            <a:off x="3793255" y="452579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7" name="Прямоугольник 26">
            <a:hlinkClick r:id="rId13" action="ppaction://hlinksldjump"/>
          </p:cNvPr>
          <p:cNvSpPr/>
          <p:nvPr/>
        </p:nvSpPr>
        <p:spPr>
          <a:xfrm rot="14586050">
            <a:off x="3359473" y="3877319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Прямоугольник 27">
            <a:hlinkClick r:id="rId14" action="ppaction://hlinksldjump"/>
          </p:cNvPr>
          <p:cNvSpPr/>
          <p:nvPr/>
        </p:nvSpPr>
        <p:spPr>
          <a:xfrm rot="16200000">
            <a:off x="3208147" y="311198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9" name="Прямоугольник 28">
            <a:hlinkClick r:id="rId15" action="ppaction://hlinksldjump"/>
          </p:cNvPr>
          <p:cNvSpPr/>
          <p:nvPr/>
        </p:nvSpPr>
        <p:spPr>
          <a:xfrm rot="17473363">
            <a:off x="3337791" y="237585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0" name="Прямоугольник 29">
            <a:hlinkClick r:id="rId16" action="ppaction://hlinksldjump"/>
          </p:cNvPr>
          <p:cNvSpPr/>
          <p:nvPr/>
        </p:nvSpPr>
        <p:spPr>
          <a:xfrm rot="18532092">
            <a:off x="3727810" y="1730976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409114" y="1725690"/>
            <a:ext cx="252248" cy="3384000"/>
            <a:chOff x="745572" y="819807"/>
            <a:chExt cx="252248" cy="3384000"/>
          </a:xfrm>
        </p:grpSpPr>
        <p:cxnSp>
          <p:nvCxnSpPr>
            <p:cNvPr id="31" name="Прямая со стрелкой 30"/>
            <p:cNvCxnSpPr/>
            <p:nvPr/>
          </p:nvCxnSpPr>
          <p:spPr>
            <a:xfrm flipH="1">
              <a:off x="871696" y="819807"/>
              <a:ext cx="11173" cy="3384000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>
              <a:off x="745572" y="2488407"/>
              <a:ext cx="252248" cy="1692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>
            <a:off x="5294411" y="3212680"/>
            <a:ext cx="504000" cy="50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Desktop\девушка 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44" y="1489625"/>
            <a:ext cx="348615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ебята-здравствуйте-_1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56776" y="139454"/>
            <a:ext cx="487363" cy="487363"/>
          </a:xfrm>
          <a:prstGeom prst="rect">
            <a:avLst/>
          </a:prstGeom>
        </p:spPr>
      </p:pic>
      <p:sp>
        <p:nvSpPr>
          <p:cNvPr id="33" name="Прямоугольник 32">
            <a:hlinkClick r:id="rId19" action="ppaction://hlinksldjump"/>
          </p:cNvPr>
          <p:cNvSpPr/>
          <p:nvPr/>
        </p:nvSpPr>
        <p:spPr>
          <a:xfrm rot="3771635">
            <a:off x="7194412" y="2303672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Прямоугольник 33">
            <a:hlinkClick r:id="rId20" action="ppaction://hlinksldjump"/>
          </p:cNvPr>
          <p:cNvSpPr/>
          <p:nvPr/>
        </p:nvSpPr>
        <p:spPr>
          <a:xfrm rot="5400000">
            <a:off x="7338838" y="3100412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Прямоугольник 34">
            <a:hlinkClick r:id="rId21" action="ppaction://hlinksldjump"/>
          </p:cNvPr>
          <p:cNvSpPr/>
          <p:nvPr/>
        </p:nvSpPr>
        <p:spPr>
          <a:xfrm rot="7231993">
            <a:off x="7172505" y="3939473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77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1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643213223_88-phonoteka-org-p-sero-goluboi-fon-dlya-prezentatsii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7096" y="224136"/>
            <a:ext cx="49357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ДОРОВО!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3" descr="C:\Users\user\Desktop\fireworks-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42" y="2404197"/>
            <a:ext cx="4139922" cy="39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fireworks-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017" y="0"/>
            <a:ext cx="3712234" cy="35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image_5e2dbb6515b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52" y="3414713"/>
            <a:ext cx="6921730" cy="327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25114" y="1471180"/>
            <a:ext cx="44852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Угадали</a:t>
            </a:r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6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275243" y="337737"/>
            <a:ext cx="4654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эти предметы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001" y="6098581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8" name="Рисунок 7" descr="C:\Users\user\Desktop\мебель\1673458570_gas-kvas-com-p-stul-detskii-risunok-10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01" y="2110156"/>
            <a:ext cx="1284917" cy="146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мебель\1676424410_gas-kvas-com-p-risunok-detskii-shkafchik-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69" y="1926276"/>
            <a:ext cx="1430719" cy="142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мебель\1673509530_gas-kvas-com-p-krovat-detskii-risunok-1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83" y="3009481"/>
            <a:ext cx="1624647" cy="114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мебель\1665489842_10342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918" y="1812998"/>
            <a:ext cx="1888361" cy="1196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09111" y="330126"/>
            <a:ext cx="5843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7960" y="6081155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ПТИЦЫ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3478863_gas-kvas-com-p-golub-detskii-risunok-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91" y="2622660"/>
            <a:ext cx="1635617" cy="163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69832294_16-indasil-club-p-risunok-vorona-dlya-detei-vkontakte-1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30" y="1671560"/>
            <a:ext cx="1758749" cy="132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f5370b84f344ccbe8b6f34e8ea3081d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18" y="2765208"/>
            <a:ext cx="1139582" cy="149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673501789_gas-kvas-com-p-orel-detskii-risunok-17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70" y="1479666"/>
            <a:ext cx="1993723" cy="1442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6737" y="322008"/>
            <a:ext cx="5394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словом 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ТРАНСПОРТ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8" name="Рисунок 7" descr="C:\Users\user\Desktop\1673562417_gas-kvas-com-p-samoletik-detskii-risunok-4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95" y="2734572"/>
            <a:ext cx="1592926" cy="133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637714924_12-flomaster-club-p-mototsikl-risunok-dlya-detei-detskie-1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73" y="1654694"/>
            <a:ext cx="1752821" cy="121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6540172_gas-kvas-com-p-legkovoi-avtomobil-risunok-detskii-1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79" y="2857230"/>
            <a:ext cx="1950403" cy="108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maxresdefault.jpg"/>
          <p:cNvPicPr/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37" y="1414955"/>
            <a:ext cx="2516245" cy="1433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1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83433" y="215936"/>
            <a:ext cx="5279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6643" y="608080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ПОСУДА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green-cup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9" y="1729046"/>
            <a:ext cx="1549143" cy="142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plate_PNG10771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90" y="2902492"/>
            <a:ext cx="1927766" cy="124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73486830_gas-kvas-com-p-detskii-risunok-lozhka-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13" y="2431393"/>
            <a:ext cx="1544732" cy="17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641161313_64-papik-pro-p-kastryulya-detskii-risunok-6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87" y="1729046"/>
            <a:ext cx="1985963" cy="1562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6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12018" y="214296"/>
            <a:ext cx="5394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6643" y="6082274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ОВОЩИ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3504076_gas-kvas-com-p-kapusta-detskii-risunok-36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91" y="1565834"/>
            <a:ext cx="1620195" cy="148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73504343_gas-kvas-com-p-detskii-risunok-morkov-1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37" y="2614843"/>
            <a:ext cx="1817497" cy="1709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1676728098_gas-kvas-com-p-detskii-risunok-lukovitsi-43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226" y="2479143"/>
            <a:ext cx="1538698" cy="168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1669860437_1-indasil-club-p-risunok-ogurets-dlya-detei-vkontakte-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40" y="1612344"/>
            <a:ext cx="1764059" cy="1573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6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71546" y="337737"/>
            <a:ext cx="504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107213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ФРУКТЫ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7" name="Рисунок 6" descr="C:\Users\user\Desktop\1673504479_gas-kvas-com-p-risunok-yabloko-detskii-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4691"/>
            <a:ext cx="1327554" cy="13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1663760825_38-phonoteka-org-p-apelsin-bez-fona-krasivo-58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78" y="3017227"/>
            <a:ext cx="1595351" cy="131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86e4e986629bbee454c76b73d3a97d16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66" y="1692880"/>
            <a:ext cx="1621501" cy="152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c6474ccb6451a040f8c0184f58bbd2cf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88" y="2760750"/>
            <a:ext cx="1574483" cy="1570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0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user\Desktop\Board-PNG-Picture.png"/>
          <p:cNvPicPr/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37" y="1414955"/>
            <a:ext cx="5552327" cy="50621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62988" y="203839"/>
            <a:ext cx="504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назвать одним словом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предметы?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13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6532" y="6025205"/>
            <a:ext cx="511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ЖИВОТНЫЕ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363200" y="4601385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10" name="Рисунок 9" descr="C:\Users\user\Desktop\1676518261_gas-kvas-com-p-serii-volk-detskii-risunok-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29" y="1629262"/>
            <a:ext cx="1409607" cy="157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1693238185_pushinka-top-p-kartinka-lisa-dlya-detei-v-detskom-sadu-kr-6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79" y="2192108"/>
            <a:ext cx="1802528" cy="174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1676743354_gas-kvas-com-p-zayats-dlya-detskogo-sada-risunok-27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07" y="1479664"/>
            <a:ext cx="1554196" cy="142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i_010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07" y="2776695"/>
            <a:ext cx="1751719" cy="15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3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225</Words>
  <Application>Microsoft Office PowerPoint</Application>
  <PresentationFormat>Произвольный</PresentationFormat>
  <Paragraphs>93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Операция  «ОБОБЩЕНИЕ»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Аствацатуров</dc:creator>
  <cp:lastModifiedBy>user</cp:lastModifiedBy>
  <cp:revision>55</cp:revision>
  <dcterms:created xsi:type="dcterms:W3CDTF">2020-02-29T02:38:23Z</dcterms:created>
  <dcterms:modified xsi:type="dcterms:W3CDTF">2023-11-07T17:00:10Z</dcterms:modified>
</cp:coreProperties>
</file>