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03.07.2025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Родительский клуб</a:t>
            </a:r>
            <a:br>
              <a:rPr lang="ru-RU" dirty="0" smtClean="0"/>
            </a:br>
            <a:r>
              <a:rPr lang="ru-RU" dirty="0" smtClean="0"/>
              <a:t>                                          </a:t>
            </a:r>
            <a:r>
              <a:rPr lang="ru-RU" sz="1800" dirty="0" smtClean="0"/>
              <a:t>представила: </a:t>
            </a:r>
            <a:r>
              <a:rPr lang="ru-RU" sz="1800" dirty="0" err="1" smtClean="0"/>
              <a:t>Онина</a:t>
            </a:r>
            <a:r>
              <a:rPr lang="ru-RU" sz="1800" dirty="0" smtClean="0"/>
              <a:t> Н.Г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0964" y="1554163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0964" y="1554163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0964" y="1554163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Ожидаемые результаты программы</a:t>
            </a:r>
            <a:endParaRPr lang="ru-RU" dirty="0" smtClean="0"/>
          </a:p>
          <a:p>
            <a:r>
              <a:rPr lang="ru-RU" dirty="0" smtClean="0"/>
              <a:t>1. Установление тесного контакта и взаимопонимания с семьёй, направленность родителей на активное взаимодействие.</a:t>
            </a:r>
          </a:p>
          <a:p>
            <a:r>
              <a:rPr lang="ru-RU" dirty="0" smtClean="0"/>
              <a:t>2. Достижение достаточного уровня информированности родителей о процессе протекания адаптации, предупреждение и преодоления возможных трудностей.</a:t>
            </a:r>
          </a:p>
          <a:p>
            <a:r>
              <a:rPr lang="ru-RU" dirty="0" smtClean="0"/>
              <a:t>3. Повышение психолого-педагогической культуры родителей в вопросах развития, воспитании и сохранности здоровья ребёнка раннего возраста.</a:t>
            </a:r>
          </a:p>
          <a:p>
            <a:r>
              <a:rPr lang="ru-RU" dirty="0" smtClean="0"/>
              <a:t>4. Повышение степени включённости родителей в воспитательно-образовательный процесс детского сада.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 соответствии с Законом РФ «Об образовании» и Типовым положением о дошкольном учреждении одной из основных задач детского сада является взаимодействие с семьёй для обеспечения полноценного развития ребёнка. В настоящее время проблема взаимодействия с семьёй обозначена федеральными государственными требованиями.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Новизна и практическая значимость </a:t>
            </a:r>
            <a:r>
              <a:rPr lang="ru-RU" dirty="0" smtClean="0"/>
              <a:t>программы родительского клуба выражается в том, что её реализация способствует созданию единой образовательно-воспитательной среды в дошкольном учреждении и семье; развитию психолого-педагогической компетентности родителей, повышается ответственность и заинтересованное отношение родителей за воспитание детей в условиях семьи на основе использования инновационных форм взаимодействия; родители являются активными участниками реализации основной общеобразовательной программы дошкольного учреждения и возрастает степень доверия и уважения к работникам ДОУ, которая ведёт к повышению имиджа детского сада.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Формирование группы родителей в клубе происходит на добровольной основе. Количественный состав группы от 4 до 6 человек.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Демонстрация видеофильма «Как мы в садике своём очень весело живём!»</a:t>
            </a:r>
          </a:p>
          <a:p>
            <a:pPr lvl="0"/>
            <a:r>
              <a:rPr lang="ru-RU" dirty="0" smtClean="0"/>
              <a:t>Налаживание взаимоотношения с родителями</a:t>
            </a:r>
          </a:p>
          <a:p>
            <a:pPr lvl="0"/>
            <a:r>
              <a:rPr lang="ru-RU" dirty="0" smtClean="0"/>
              <a:t>Создание благоприятной эмоциональной атмосферы</a:t>
            </a:r>
          </a:p>
          <a:p>
            <a:pPr lvl="0"/>
            <a:r>
              <a:rPr lang="ru-RU" dirty="0" smtClean="0"/>
              <a:t>Установление психологического контакта с родителями</a:t>
            </a:r>
          </a:p>
          <a:p>
            <a:r>
              <a:rPr lang="ru-RU" dirty="0" smtClean="0"/>
              <a:t>Преодоление барьера недоверия к ДОУ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Наглядная информация «Памятка для родителей»</a:t>
            </a:r>
          </a:p>
          <a:p>
            <a:pPr>
              <a:buNone/>
            </a:pPr>
            <a:r>
              <a:rPr lang="ru-RU" dirty="0" smtClean="0"/>
              <a:t>«Что нужно знать родителям о адаптации детей раннего возраста к условиям ДОУ»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Телефон сотрудничества</a:t>
            </a:r>
          </a:p>
          <a:p>
            <a:r>
              <a:rPr lang="ru-RU" dirty="0" smtClean="0"/>
              <a:t>«Звоните - нам!»</a:t>
            </a:r>
          </a:p>
          <a:p>
            <a:r>
              <a:rPr lang="ru-RU" dirty="0" smtClean="0"/>
              <a:t>Мы поможем!</a:t>
            </a:r>
          </a:p>
          <a:p>
            <a:pPr>
              <a:buNone/>
            </a:pPr>
            <a:r>
              <a:rPr lang="ru-RU" dirty="0" smtClean="0"/>
              <a:t>Сотрудничество с родителями клуба по средствам сотовой связи. 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«Здоровье малыша в ваших руках!»</a:t>
            </a:r>
          </a:p>
          <a:p>
            <a:pPr>
              <a:buNone/>
            </a:pPr>
            <a:r>
              <a:rPr lang="ru-RU" dirty="0" smtClean="0"/>
              <a:t>Получение от родителей информации об уровне их компетентности по вопросам оздоровления детей. Формирование у родителей практических умений </a:t>
            </a:r>
            <a:r>
              <a:rPr lang="ru-RU" dirty="0" err="1" smtClean="0"/>
              <a:t>здоровьесбережения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Факторы, влияющие на здоровье ребёнка;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Виды закаливания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54163"/>
            <a:ext cx="442915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</TotalTime>
  <Words>245</Words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Родительский клуб                                           представила: Онина Н.Г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Родительский клуб</dc:title>
  <dc:creator>User</dc:creator>
  <cp:lastModifiedBy>User</cp:lastModifiedBy>
  <cp:revision>6</cp:revision>
  <dcterms:created xsi:type="dcterms:W3CDTF">2024-03-28T13:23:00Z</dcterms:created>
  <dcterms:modified xsi:type="dcterms:W3CDTF">2025-07-03T06:30:31Z</dcterms:modified>
</cp:coreProperties>
</file>