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17.09.2025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robotext.io/imag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72816"/>
            <a:ext cx="8352928" cy="1656184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 smtClean="0">
                <a:latin typeface="Arial Black" pitchFamily="34" charset="0"/>
              </a:rPr>
              <a:t>Verbs</a:t>
            </a:r>
            <a:endParaRPr lang="ru-RU" sz="96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1512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0"/>
            <a:ext cx="6912768" cy="6912768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1980728" y="-243408"/>
            <a:ext cx="6512511" cy="1368152"/>
          </a:xfrm>
        </p:spPr>
        <p:txBody>
          <a:bodyPr/>
          <a:lstStyle/>
          <a:p>
            <a:pPr marL="0" indent="0">
              <a:buNone/>
            </a:pPr>
            <a:r>
              <a:rPr lang="en-US" sz="13000" dirty="0" smtClean="0">
                <a:solidFill>
                  <a:srgbClr val="FFC000"/>
                </a:solidFill>
              </a:rPr>
              <a:t>write</a:t>
            </a:r>
            <a:endParaRPr lang="ru-RU" sz="13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8291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85852" y="500042"/>
            <a:ext cx="6512511" cy="1368152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dirty="0" smtClean="0">
                <a:solidFill>
                  <a:srgbClr val="FFC000"/>
                </a:solidFill>
              </a:rPr>
              <a:t>Сгенерированы картинки </a:t>
            </a:r>
            <a:r>
              <a:rPr lang="ru-RU" sz="3200" dirty="0" err="1" smtClean="0">
                <a:solidFill>
                  <a:srgbClr val="FFC000"/>
                </a:solidFill>
              </a:rPr>
              <a:t>нейросетью</a:t>
            </a:r>
            <a:r>
              <a:rPr lang="ru-RU" sz="3200" dirty="0" smtClean="0">
                <a:solidFill>
                  <a:srgbClr val="FFC000"/>
                </a:solidFill>
              </a:rPr>
              <a:t/>
            </a:r>
            <a:br>
              <a:rPr lang="ru-RU" sz="3200" dirty="0" smtClean="0">
                <a:solidFill>
                  <a:srgbClr val="FFC000"/>
                </a:solidFill>
              </a:rPr>
            </a:br>
            <a:r>
              <a:rPr lang="ru-RU" sz="3200" u="sng" dirty="0" smtClean="0">
                <a:hlinkClick r:id="rId2"/>
              </a:rPr>
              <a:t> https://robotext.io/image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16632"/>
            <a:ext cx="6552728" cy="655272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060848" y="-387424"/>
            <a:ext cx="6512511" cy="1368152"/>
          </a:xfrm>
        </p:spPr>
        <p:txBody>
          <a:bodyPr/>
          <a:lstStyle/>
          <a:p>
            <a:pPr marL="0" indent="0">
              <a:buNone/>
            </a:pPr>
            <a:r>
              <a:rPr lang="en-US" sz="13000" dirty="0" smtClean="0">
                <a:solidFill>
                  <a:srgbClr val="FFC000"/>
                </a:solidFill>
              </a:rPr>
              <a:t>play</a:t>
            </a:r>
            <a:endParaRPr lang="ru-RU" sz="13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1810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0"/>
            <a:ext cx="6624736" cy="6624736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828600" y="4941168"/>
            <a:ext cx="9756576" cy="1368152"/>
          </a:xfrm>
        </p:spPr>
        <p:txBody>
          <a:bodyPr/>
          <a:lstStyle/>
          <a:p>
            <a:pPr marL="0" indent="0">
              <a:buNone/>
            </a:pPr>
            <a:r>
              <a:rPr lang="en-US" sz="10000" dirty="0">
                <a:solidFill>
                  <a:srgbClr val="FFC000"/>
                </a:solidFill>
              </a:rPr>
              <a:t>l</a:t>
            </a:r>
            <a:r>
              <a:rPr lang="en-US" sz="10000" dirty="0" smtClean="0">
                <a:solidFill>
                  <a:srgbClr val="FFC000"/>
                </a:solidFill>
              </a:rPr>
              <a:t>isten to music</a:t>
            </a:r>
            <a:endParaRPr lang="ru-RU" sz="10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6234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-22097"/>
            <a:ext cx="6912768" cy="6912768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3026545" y="5013176"/>
            <a:ext cx="11809312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en-US" sz="10000" dirty="0">
                <a:solidFill>
                  <a:srgbClr val="FFC000"/>
                </a:solidFill>
              </a:rPr>
              <a:t>r</a:t>
            </a:r>
            <a:r>
              <a:rPr lang="en-US" sz="10000" dirty="0" smtClean="0">
                <a:solidFill>
                  <a:srgbClr val="FFC000"/>
                </a:solidFill>
              </a:rPr>
              <a:t>ide a bicycle</a:t>
            </a:r>
            <a:endParaRPr lang="ru-RU" sz="10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1964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0"/>
            <a:ext cx="6840760" cy="6840760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835696" y="4869160"/>
            <a:ext cx="6512511" cy="1368152"/>
          </a:xfrm>
        </p:spPr>
        <p:txBody>
          <a:bodyPr/>
          <a:lstStyle/>
          <a:p>
            <a:pPr marL="0" indent="0">
              <a:buNone/>
            </a:pPr>
            <a:r>
              <a:rPr lang="en-US" sz="13000" dirty="0" smtClean="0">
                <a:solidFill>
                  <a:srgbClr val="FFC000"/>
                </a:solidFill>
              </a:rPr>
              <a:t>paint</a:t>
            </a:r>
            <a:endParaRPr lang="ru-RU" sz="13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6682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0"/>
            <a:ext cx="6858000" cy="6858000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1908720" y="-243408"/>
            <a:ext cx="6512511" cy="1368152"/>
          </a:xfrm>
        </p:spPr>
        <p:txBody>
          <a:bodyPr/>
          <a:lstStyle/>
          <a:p>
            <a:pPr marL="0" indent="0">
              <a:buNone/>
            </a:pPr>
            <a:r>
              <a:rPr lang="en-US" sz="13000" dirty="0" smtClean="0">
                <a:solidFill>
                  <a:srgbClr val="FFC000"/>
                </a:solidFill>
              </a:rPr>
              <a:t>jump</a:t>
            </a:r>
            <a:endParaRPr lang="ru-RU" sz="13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470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852"/>
            <a:ext cx="6984776" cy="6984776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2340768" y="-243408"/>
            <a:ext cx="6512511" cy="1368152"/>
          </a:xfrm>
        </p:spPr>
        <p:txBody>
          <a:bodyPr/>
          <a:lstStyle/>
          <a:p>
            <a:pPr marL="0" indent="0">
              <a:buNone/>
            </a:pPr>
            <a:r>
              <a:rPr lang="en-US" sz="13000" dirty="0" smtClean="0">
                <a:solidFill>
                  <a:srgbClr val="FFC000"/>
                </a:solidFill>
              </a:rPr>
              <a:t>draw</a:t>
            </a:r>
            <a:endParaRPr lang="ru-RU" sz="13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2428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0"/>
            <a:ext cx="6984776" cy="6984776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3060848" y="-387424"/>
            <a:ext cx="6512511" cy="1368152"/>
          </a:xfrm>
        </p:spPr>
        <p:txBody>
          <a:bodyPr/>
          <a:lstStyle/>
          <a:p>
            <a:pPr marL="0" indent="0">
              <a:buNone/>
            </a:pPr>
            <a:r>
              <a:rPr lang="en-US" sz="13000" dirty="0" smtClean="0">
                <a:solidFill>
                  <a:srgbClr val="FFC000"/>
                </a:solidFill>
              </a:rPr>
              <a:t>run</a:t>
            </a:r>
            <a:endParaRPr lang="ru-RU" sz="13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3316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0"/>
            <a:ext cx="6912768" cy="6912768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2628800" y="-315416"/>
            <a:ext cx="6512511" cy="1368152"/>
          </a:xfrm>
        </p:spPr>
        <p:txBody>
          <a:bodyPr/>
          <a:lstStyle/>
          <a:p>
            <a:pPr marL="0" indent="0">
              <a:buNone/>
            </a:pPr>
            <a:r>
              <a:rPr lang="en-US" sz="13000" dirty="0" smtClean="0">
                <a:solidFill>
                  <a:srgbClr val="FFC000"/>
                </a:solidFill>
              </a:rPr>
              <a:t>read</a:t>
            </a:r>
            <a:endParaRPr lang="ru-RU" sz="13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5794992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</TotalTime>
  <Words>17</Words>
  <Application>Microsoft Office PowerPoint</Application>
  <PresentationFormat>Экран (4:3)</PresentationFormat>
  <Paragraphs>11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Слайд 1</vt:lpstr>
      <vt:lpstr>play</vt:lpstr>
      <vt:lpstr>listen to music</vt:lpstr>
      <vt:lpstr>Слайд 4</vt:lpstr>
      <vt:lpstr>paint</vt:lpstr>
      <vt:lpstr>jump</vt:lpstr>
      <vt:lpstr>draw</vt:lpstr>
      <vt:lpstr>run</vt:lpstr>
      <vt:lpstr>read</vt:lpstr>
      <vt:lpstr>write</vt:lpstr>
      <vt:lpstr>Сгенерированы картинки нейросетью  https://robotext.io/image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2</cp:revision>
  <dcterms:created xsi:type="dcterms:W3CDTF">2024-10-04T12:31:47Z</dcterms:created>
  <dcterms:modified xsi:type="dcterms:W3CDTF">2025-09-17T01:56:37Z</dcterms:modified>
</cp:coreProperties>
</file>