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9" r:id="rId4"/>
    <p:sldId id="270" r:id="rId5"/>
    <p:sldId id="257" r:id="rId6"/>
    <p:sldId id="271" r:id="rId7"/>
    <p:sldId id="259" r:id="rId8"/>
    <p:sldId id="272" r:id="rId9"/>
    <p:sldId id="260" r:id="rId10"/>
    <p:sldId id="273" r:id="rId11"/>
    <p:sldId id="261" r:id="rId12"/>
    <p:sldId id="274" r:id="rId13"/>
    <p:sldId id="262" r:id="rId14"/>
    <p:sldId id="275" r:id="rId15"/>
    <p:sldId id="263" r:id="rId16"/>
    <p:sldId id="276" r:id="rId17"/>
    <p:sldId id="264" r:id="rId18"/>
    <p:sldId id="277" r:id="rId19"/>
    <p:sldId id="265" r:id="rId20"/>
    <p:sldId id="278" r:id="rId21"/>
    <p:sldId id="266" r:id="rId22"/>
    <p:sldId id="279" r:id="rId23"/>
    <p:sldId id="267" r:id="rId24"/>
    <p:sldId id="26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1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94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843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5536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531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4239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396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725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52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73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90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35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3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901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50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4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69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C598D-7F66-457D-AF7E-55122E03C8B4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EB9EDCE-C63E-4AAA-84DE-91C809BEE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35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514906"/>
            <a:ext cx="8915399" cy="34356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№14 «Центр развития ребенка – детский сад»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«Дидактическая игра как средство обучения грамоте детей младшего дошкольного возраста»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5601809"/>
            <a:ext cx="8915399" cy="932155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Путятина Е.А., воспитатель МАДОУ №14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18" y="713736"/>
            <a:ext cx="142049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6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371600"/>
            <a:ext cx="11590020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1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«Найди рифмы»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2" y="1314440"/>
            <a:ext cx="3666515" cy="2691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43" y="3426459"/>
            <a:ext cx="3810337" cy="2796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56" y="1514383"/>
            <a:ext cx="2686495" cy="4775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4007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348740"/>
            <a:ext cx="11612880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4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«Как буква меняет слово?»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40" y="1336829"/>
            <a:ext cx="2882696" cy="38393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65" y="2810523"/>
            <a:ext cx="2875067" cy="3829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350" y="2180022"/>
            <a:ext cx="4883705" cy="2747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8752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508760"/>
            <a:ext cx="1145286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0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Дидактическая игра «Матрешки»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52" y="1357959"/>
            <a:ext cx="3599977" cy="5127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16" y="2308195"/>
            <a:ext cx="5957902" cy="3351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799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" y="1394460"/>
            <a:ext cx="11590020" cy="50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5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Дидактическая игра «Четвёртый лишний»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22" y="1264555"/>
            <a:ext cx="3243352" cy="2512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39" y="1253561"/>
            <a:ext cx="3271735" cy="2534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46" y="3995554"/>
            <a:ext cx="3220939" cy="2495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103" y="1253561"/>
            <a:ext cx="2676057" cy="3345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7" y="2926097"/>
            <a:ext cx="2560523" cy="3673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4052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" y="1577340"/>
            <a:ext cx="1161288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«Он - она»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7" y="1297003"/>
            <a:ext cx="3221388" cy="2490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29" y="1297003"/>
            <a:ext cx="3327638" cy="2573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81" y="4022204"/>
            <a:ext cx="3309695" cy="2559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767" y="3395893"/>
            <a:ext cx="514323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7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2" y="1759904"/>
            <a:ext cx="3611664" cy="3650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216" y="1759904"/>
            <a:ext cx="3625019" cy="3650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35" y="1749941"/>
            <a:ext cx="3549137" cy="3660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08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508760"/>
            <a:ext cx="11635740" cy="49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174" y="3728621"/>
            <a:ext cx="4657259" cy="2619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" y="1409327"/>
            <a:ext cx="2950631" cy="4121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03" y="2289413"/>
            <a:ext cx="2899171" cy="4075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12" y="239697"/>
            <a:ext cx="4032312" cy="3024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602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440180"/>
            <a:ext cx="11544300" cy="50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1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34" y="1656426"/>
            <a:ext cx="2492914" cy="37532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305" y="179636"/>
            <a:ext cx="4459990" cy="2953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455" y="1457210"/>
            <a:ext cx="2731452" cy="4151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936" y="3533313"/>
            <a:ext cx="3601286" cy="3033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876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20140" y="2834640"/>
            <a:ext cx="10384471" cy="235458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    </a:t>
            </a:r>
            <a:r>
              <a:rPr lang="ru-RU" sz="5400" i="1" dirty="0" smtClean="0"/>
              <a:t>Спасибо за внимание!</a:t>
            </a:r>
            <a:endParaRPr lang="ru-RU" sz="5400" i="1" dirty="0"/>
          </a:p>
        </p:txBody>
      </p:sp>
    </p:spTree>
    <p:extLst>
      <p:ext uri="{BB962C8B-B14F-4D97-AF65-F5344CB8AC3E}">
        <p14:creationId xmlns:p14="http://schemas.microsoft.com/office/powerpoint/2010/main" val="107097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120140"/>
            <a:ext cx="11544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0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11567160" cy="54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1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636" y="624109"/>
            <a:ext cx="10022888" cy="183500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детей к обучению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грамоте: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вслушиваться в звучание слова, знакомить детей с терминами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«слово», «звук» в практическом плане.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871" y="2982896"/>
            <a:ext cx="3351653" cy="3428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732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1234440"/>
            <a:ext cx="11727180" cy="539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4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9888" y="624110"/>
            <a:ext cx="9914723" cy="12808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дидактическая игра «Звуковые шапочки»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350" y="1524340"/>
            <a:ext cx="2413984" cy="4291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97" y="1541269"/>
            <a:ext cx="2404461" cy="4274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26" y="1511920"/>
            <a:ext cx="2420970" cy="4303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880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348740"/>
            <a:ext cx="11772900" cy="53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6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«Что изменилось?»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3" y="1554203"/>
            <a:ext cx="4891495" cy="2751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086" y="3342442"/>
            <a:ext cx="5302929" cy="2982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5689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663</TotalTime>
  <Words>83</Words>
  <Application>Microsoft Office PowerPoint</Application>
  <PresentationFormat>Широкоэкранный</PresentationFormat>
  <Paragraphs>13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 3</vt:lpstr>
      <vt:lpstr>Легкий дым</vt:lpstr>
      <vt:lpstr>Муниципальное автономное дошкольное образовательное учреждение №14 «Центр развития ребенка – детский сад»       «Дидактическая игра как средство обучения грамоте детей младшего дошкольного возраста»</vt:lpstr>
      <vt:lpstr>Дидактические игры</vt:lpstr>
      <vt:lpstr>Презентация PowerPoint</vt:lpstr>
      <vt:lpstr>Презентация PowerPoint</vt:lpstr>
      <vt:lpstr>Подготовка детей к обучению грамоте:   Формировать умение вслушиваться в звучание слова, знакомить детей с терминами «слово», «звук» в практическом плане. </vt:lpstr>
      <vt:lpstr>Презентация PowerPoint</vt:lpstr>
      <vt:lpstr>Подвижная дидактическая игра «Звуковые шапочки»</vt:lpstr>
      <vt:lpstr>Презентация PowerPoint</vt:lpstr>
      <vt:lpstr>Дидактическая игра «Что изменилось?»</vt:lpstr>
      <vt:lpstr>Презентация PowerPoint</vt:lpstr>
      <vt:lpstr>Дидактическая игра «Найди рифмы»</vt:lpstr>
      <vt:lpstr>Презентация PowerPoint</vt:lpstr>
      <vt:lpstr>Дидактическая игра «Как буква меняет слово?» </vt:lpstr>
      <vt:lpstr>Презентация PowerPoint</vt:lpstr>
      <vt:lpstr>Дидактическая игра «Матрешки»</vt:lpstr>
      <vt:lpstr>Презентация PowerPoint</vt:lpstr>
      <vt:lpstr>Дидактическая игра «Четвёртый лишний» </vt:lpstr>
      <vt:lpstr>Презентация PowerPoint</vt:lpstr>
      <vt:lpstr>Дидактическая игра «Он - она» </vt:lpstr>
      <vt:lpstr>Презентация PowerPoint</vt:lpstr>
      <vt:lpstr>Чистоговорки</vt:lpstr>
      <vt:lpstr>Презентация PowerPoint</vt:lpstr>
      <vt:lpstr>Презентация PowerPoint</vt:lpstr>
      <vt:lpstr>   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№14 «Центр развития ребенка – детский сад»       «Дидактическая игра как средство обучения грамоте детей младшего дошкольного возраста»</dc:title>
  <dc:creator>Ирина Викторовна Денисенко</dc:creator>
  <cp:lastModifiedBy>User</cp:lastModifiedBy>
  <cp:revision>17</cp:revision>
  <dcterms:created xsi:type="dcterms:W3CDTF">2025-02-03T03:49:15Z</dcterms:created>
  <dcterms:modified xsi:type="dcterms:W3CDTF">2025-10-15T13:47:24Z</dcterms:modified>
</cp:coreProperties>
</file>