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8" r:id="rId3"/>
    <p:sldId id="259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6397-FB17-4CFD-9992-3380628366E3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F5E-3B92-4390-8D56-B19C51C98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44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6397-FB17-4CFD-9992-3380628366E3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F5E-3B92-4390-8D56-B19C51C98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2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6397-FB17-4CFD-9992-3380628366E3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F5E-3B92-4390-8D56-B19C51C98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5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6397-FB17-4CFD-9992-3380628366E3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F5E-3B92-4390-8D56-B19C51C98F4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130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6397-FB17-4CFD-9992-3380628366E3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F5E-3B92-4390-8D56-B19C51C98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83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6397-FB17-4CFD-9992-3380628366E3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F5E-3B92-4390-8D56-B19C51C98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30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6397-FB17-4CFD-9992-3380628366E3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F5E-3B92-4390-8D56-B19C51C98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55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6397-FB17-4CFD-9992-3380628366E3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F5E-3B92-4390-8D56-B19C51C98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89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6397-FB17-4CFD-9992-3380628366E3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F5E-3B92-4390-8D56-B19C51C98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5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6397-FB17-4CFD-9992-3380628366E3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F5E-3B92-4390-8D56-B19C51C98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6397-FB17-4CFD-9992-3380628366E3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F5E-3B92-4390-8D56-B19C51C98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98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6397-FB17-4CFD-9992-3380628366E3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F5E-3B92-4390-8D56-B19C51C98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78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6397-FB17-4CFD-9992-3380628366E3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F5E-3B92-4390-8D56-B19C51C98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89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6397-FB17-4CFD-9992-3380628366E3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F5E-3B92-4390-8D56-B19C51C98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27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6397-FB17-4CFD-9992-3380628366E3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F5E-3B92-4390-8D56-B19C51C98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6397-FB17-4CFD-9992-3380628366E3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F5E-3B92-4390-8D56-B19C51C98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2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6397-FB17-4CFD-9992-3380628366E3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8F5E-3B92-4390-8D56-B19C51C98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1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DB6397-FB17-4CFD-9992-3380628366E3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8F5E-3B92-4390-8D56-B19C51C98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68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na\Desktop\abstract-violet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2547" y="1957137"/>
            <a:ext cx="8248066" cy="2563348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0100" y="340226"/>
            <a:ext cx="8824913" cy="82391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№ 14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«Центр развития ребёнка – детский сад»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1241" y="1413063"/>
            <a:ext cx="67495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народным промыслам с помощью универсального дидактического пособия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Инфобокс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32140" y="4781672"/>
            <a:ext cx="4522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Будакова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Виктория Владиславовна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 «Центр развития ребенка детский сад», Кемеровский ГО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44" y="836712"/>
            <a:ext cx="1647697" cy="153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закрепление и совершенствования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детей о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предметах декоративно- прикладного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 с помощью круга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Луллия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332" y="2288634"/>
            <a:ext cx="3976084" cy="433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8025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учить детей находить предметы определенного промысла среди предложенных;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внимания, логического мышления.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23" y="2370057"/>
            <a:ext cx="4372722" cy="3856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2740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совершенствование знаний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о русских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промыслах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(гжель, хохлома, дымка)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33" y="2014531"/>
            <a:ext cx="5328887" cy="4650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387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закрепление умения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образцы изделий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русского декоративно-прикладного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искусства, классифицировать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зависимости от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принадлежности к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русским промыслам.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6" y="2588654"/>
            <a:ext cx="4430331" cy="416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7578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ознакомление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разными видами народного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декоративно-прикладного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 – кружева.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2407228"/>
            <a:ext cx="4812959" cy="4309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3811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2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25003"/>
            <a:ext cx="9881212" cy="1428245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материалов для проведения мастер – класса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условий для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у детей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и уважения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народным промыслам.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173" y="2817100"/>
            <a:ext cx="3061415" cy="3880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76" y="1853248"/>
            <a:ext cx="2868769" cy="382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78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9916381" cy="1400530"/>
          </a:xfrm>
        </p:spPr>
        <p:txBody>
          <a:bodyPr/>
          <a:lstStyle/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50" y="2060618"/>
            <a:ext cx="4678282" cy="3936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50" y="2060619"/>
            <a:ext cx="4574727" cy="3936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70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93643" cy="1387805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Игра «У матрешки в кармане»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автоматизация звука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отработка навыка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нахождения места звука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слове.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680" y="2782612"/>
            <a:ext cx="5127180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414" y="233776"/>
            <a:ext cx="9419555" cy="2966623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«Народные игрушки»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ознакомление с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разными видами народного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декоративно-прикладного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 – игрушки.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97" y="1416676"/>
            <a:ext cx="5083176" cy="514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07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закрепление знаний основных мотивов русских народных росписей («Гжель», «Хохлома», «Филимоново» 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701" y="2776828"/>
            <a:ext cx="6919829" cy="326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900" y="375445"/>
            <a:ext cx="9404723" cy="1400530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умения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замечать и называть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различное в цвете , узоре,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форме; развитие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логического мышления.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02" y="2135475"/>
            <a:ext cx="5288925" cy="4400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94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324567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художественного и эстетического вкуса,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образного мышления.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45" y="1970468"/>
            <a:ext cx="5945746" cy="4459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40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738813" cy="5883689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«Матрешка – шнуровка»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мелкой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 рук и внимания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возраста,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завязывание шнурка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узел и бант.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30" y="2388652"/>
            <a:ext cx="4475753" cy="39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54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420</TotalTime>
  <Words>83</Words>
  <Application>Microsoft Office PowerPoint</Application>
  <PresentationFormat>Широкоэкранный</PresentationFormat>
  <Paragraphs>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Ион</vt:lpstr>
      <vt:lpstr>  </vt:lpstr>
      <vt:lpstr> Подготовка материалов для проведения мастер – класса  Цель: Создание условий для  формирования у детей  дошкольного возраста  интереса и уважения  к народным промыслам.</vt:lpstr>
      <vt:lpstr>Презентация PowerPoint</vt:lpstr>
      <vt:lpstr>                    Игра «У матрешки в кармане»  Цель: автоматизация звука «Рь» и отработка навыка  нахождения места звука «Рь» в слове.</vt:lpstr>
      <vt:lpstr>Дидактическое пособие «Народные игрушки»  Цель: ознакомление с  разными видами народного  декоративно-прикладного  искусства – игрушки.  </vt:lpstr>
      <vt:lpstr> Цель: закрепление знаний основных мотивов русских народных росписей («Гжель», «Хохлома», «Филимоново» )</vt:lpstr>
      <vt:lpstr>Цель: развитие умения  замечать и называть  различное в цвете , узоре,  форме; развитие  логического мышления.</vt:lpstr>
      <vt:lpstr> Цель: формирование художественного и эстетического вкуса,  развитие логического  и образного мышления. </vt:lpstr>
      <vt:lpstr>                             «Матрешка – шнуровка» Цель: развитие мелкой  моторики рук и внимания  дошкольного возраста,  завязывание шнурка  на узел и бант.</vt:lpstr>
      <vt:lpstr>Цель: закрепление и совершенствования  знаний детей о  предметах декоративно- прикладного  искусства с помощью круга Луллия.</vt:lpstr>
      <vt:lpstr>Цель: учить детей находить предметы определенного промысла среди предложенных;  развитие внимания, логического мышления.</vt:lpstr>
      <vt:lpstr>Цель: совершенствование знаний  дошкольников о русских  народных промыслах  (гжель, хохлома, дымка)</vt:lpstr>
      <vt:lpstr>Цель: закрепление умения  называть образцы изделий  русского декоративно-прикладного  искусства, классифицировать  в зависимости от  принадлежности к  русским промыслам.</vt:lpstr>
      <vt:lpstr>Цель: ознакомление с  разными видами народного  декоративно-прикладного  искусства – кружева. </vt:lpstr>
      <vt:lpstr>          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№14 «Центр развития ребенка – детский сад»       Мастер-класс «Изготовление сувенира «Космос в бутылочке» (в рамках ознакомления с профессиями менеджер космического туризма и космобиолог)</dc:title>
  <dc:creator>Пользователь Windows</dc:creator>
  <cp:lastModifiedBy>Пользователь Windows</cp:lastModifiedBy>
  <cp:revision>76</cp:revision>
  <dcterms:created xsi:type="dcterms:W3CDTF">2021-08-14T10:54:04Z</dcterms:created>
  <dcterms:modified xsi:type="dcterms:W3CDTF">2025-10-31T09:27:13Z</dcterms:modified>
</cp:coreProperties>
</file>